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 id="2147483876" r:id="rId5"/>
  </p:sldMasterIdLst>
  <p:notesMasterIdLst>
    <p:notesMasterId r:id="rId19"/>
  </p:notesMasterIdLst>
  <p:handoutMasterIdLst>
    <p:handoutMasterId r:id="rId20"/>
  </p:handoutMasterIdLst>
  <p:sldIdLst>
    <p:sldId id="461" r:id="rId6"/>
    <p:sldId id="469" r:id="rId7"/>
    <p:sldId id="451" r:id="rId8"/>
    <p:sldId id="471" r:id="rId9"/>
    <p:sldId id="455" r:id="rId10"/>
    <p:sldId id="464" r:id="rId11"/>
    <p:sldId id="463" r:id="rId12"/>
    <p:sldId id="453" r:id="rId13"/>
    <p:sldId id="468" r:id="rId14"/>
    <p:sldId id="465" r:id="rId15"/>
    <p:sldId id="456" r:id="rId16"/>
    <p:sldId id="470" r:id="rId17"/>
    <p:sldId id="462" r:id="rId1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2CC31-4F08-4131-9E8D-C8E049637EFE}" v="10" dt="2023-03-01T12:23:17.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63693" autoAdjust="0"/>
  </p:normalViewPr>
  <p:slideViewPr>
    <p:cSldViewPr snapToGrid="0">
      <p:cViewPr varScale="1">
        <p:scale>
          <a:sx n="54" d="100"/>
          <a:sy n="54" d="100"/>
        </p:scale>
        <p:origin x="1762" y="67"/>
      </p:cViewPr>
      <p:guideLst>
        <p:guide orient="horz" pos="2160"/>
        <p:guide pos="3840"/>
      </p:guideLst>
    </p:cSldViewPr>
  </p:slideViewPr>
  <p:notesTextViewPr>
    <p:cViewPr>
      <p:scale>
        <a:sx n="1" d="1"/>
        <a:sy n="1" d="1"/>
      </p:scale>
      <p:origin x="0" y="0"/>
    </p:cViewPr>
  </p:notesTextViewPr>
  <p:sorterViewPr>
    <p:cViewPr>
      <p:scale>
        <a:sx n="100" d="100"/>
        <a:sy n="100" d="100"/>
      </p:scale>
      <p:origin x="0" y="-2358"/>
    </p:cViewPr>
  </p:sorterViewPr>
  <p:notesViewPr>
    <p:cSldViewPr snapToGrid="0">
      <p:cViewPr varScale="1">
        <p:scale>
          <a:sx n="44" d="100"/>
          <a:sy n="44" d="100"/>
        </p:scale>
        <p:origin x="2784"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e Bennett" userId="54831476-fdf9-492c-975d-8b62366e93e6" providerId="ADAL" clId="{48B2CC31-4F08-4131-9E8D-C8E049637EFE}"/>
    <pc:docChg chg="undo redo custSel addSld modSld sldOrd">
      <pc:chgData name="Luke Bennett" userId="54831476-fdf9-492c-975d-8b62366e93e6" providerId="ADAL" clId="{48B2CC31-4F08-4131-9E8D-C8E049637EFE}" dt="2023-03-02T12:06:28.542" v="1307" actId="20577"/>
      <pc:docMkLst>
        <pc:docMk/>
      </pc:docMkLst>
      <pc:sldChg chg="modNotesTx">
        <pc:chgData name="Luke Bennett" userId="54831476-fdf9-492c-975d-8b62366e93e6" providerId="ADAL" clId="{48B2CC31-4F08-4131-9E8D-C8E049637EFE}" dt="2023-02-27T09:43:20.999" v="0"/>
        <pc:sldMkLst>
          <pc:docMk/>
          <pc:sldMk cId="2291067555" sldId="451"/>
        </pc:sldMkLst>
      </pc:sldChg>
      <pc:sldChg chg="modSp mod">
        <pc:chgData name="Luke Bennett" userId="54831476-fdf9-492c-975d-8b62366e93e6" providerId="ADAL" clId="{48B2CC31-4F08-4131-9E8D-C8E049637EFE}" dt="2023-02-27T17:47:05.477" v="355" actId="14100"/>
        <pc:sldMkLst>
          <pc:docMk/>
          <pc:sldMk cId="2636884118" sldId="453"/>
        </pc:sldMkLst>
        <pc:picChg chg="mod">
          <ac:chgData name="Luke Bennett" userId="54831476-fdf9-492c-975d-8b62366e93e6" providerId="ADAL" clId="{48B2CC31-4F08-4131-9E8D-C8E049637EFE}" dt="2023-02-27T17:47:05.477" v="355" actId="14100"/>
          <ac:picMkLst>
            <pc:docMk/>
            <pc:sldMk cId="2636884118" sldId="453"/>
            <ac:picMk id="14" creationId="{5720B25F-DF60-0918-1A6E-6B99CBB1C307}"/>
          </ac:picMkLst>
        </pc:picChg>
      </pc:sldChg>
      <pc:sldChg chg="modSp mod modNotesTx">
        <pc:chgData name="Luke Bennett" userId="54831476-fdf9-492c-975d-8b62366e93e6" providerId="ADAL" clId="{48B2CC31-4F08-4131-9E8D-C8E049637EFE}" dt="2023-02-27T17:46:42.722" v="354" actId="20577"/>
        <pc:sldMkLst>
          <pc:docMk/>
          <pc:sldMk cId="2528077729" sldId="455"/>
        </pc:sldMkLst>
        <pc:spChg chg="mod">
          <ac:chgData name="Luke Bennett" userId="54831476-fdf9-492c-975d-8b62366e93e6" providerId="ADAL" clId="{48B2CC31-4F08-4131-9E8D-C8E049637EFE}" dt="2023-02-27T17:46:42.722" v="354" actId="20577"/>
          <ac:spMkLst>
            <pc:docMk/>
            <pc:sldMk cId="2528077729" sldId="455"/>
            <ac:spMk id="10" creationId="{8542ECA3-87C6-4C5B-A12D-3B2A9086AFB4}"/>
          </ac:spMkLst>
        </pc:spChg>
      </pc:sldChg>
      <pc:sldChg chg="addSp delSp modSp mod modClrScheme chgLayout modNotesTx">
        <pc:chgData name="Luke Bennett" userId="54831476-fdf9-492c-975d-8b62366e93e6" providerId="ADAL" clId="{48B2CC31-4F08-4131-9E8D-C8E049637EFE}" dt="2023-03-01T19:17:22.907" v="744" actId="20577"/>
        <pc:sldMkLst>
          <pc:docMk/>
          <pc:sldMk cId="2953968090" sldId="462"/>
        </pc:sldMkLst>
        <pc:spChg chg="del mod">
          <ac:chgData name="Luke Bennett" userId="54831476-fdf9-492c-975d-8b62366e93e6" providerId="ADAL" clId="{48B2CC31-4F08-4131-9E8D-C8E049637EFE}" dt="2023-03-01T12:29:37.817" v="567" actId="21"/>
          <ac:spMkLst>
            <pc:docMk/>
            <pc:sldMk cId="2953968090" sldId="462"/>
            <ac:spMk id="2" creationId="{6005C4A1-2349-4D3C-8EB0-CF8B5E62642E}"/>
          </ac:spMkLst>
        </pc:spChg>
        <pc:spChg chg="add mod">
          <ac:chgData name="Luke Bennett" userId="54831476-fdf9-492c-975d-8b62366e93e6" providerId="ADAL" clId="{48B2CC31-4F08-4131-9E8D-C8E049637EFE}" dt="2023-03-01T18:59:52.902" v="654" actId="1076"/>
          <ac:spMkLst>
            <pc:docMk/>
            <pc:sldMk cId="2953968090" sldId="462"/>
            <ac:spMk id="2" creationId="{E8DC60F2-C323-E41C-35C1-A25212EFCEE4}"/>
          </ac:spMkLst>
        </pc:spChg>
        <pc:spChg chg="mod">
          <ac:chgData name="Luke Bennett" userId="54831476-fdf9-492c-975d-8b62366e93e6" providerId="ADAL" clId="{48B2CC31-4F08-4131-9E8D-C8E049637EFE}" dt="2023-03-01T18:58:32.147" v="623" actId="6549"/>
          <ac:spMkLst>
            <pc:docMk/>
            <pc:sldMk cId="2953968090" sldId="462"/>
            <ac:spMk id="6" creationId="{F8533D97-A93E-48CC-B098-9D5AC18691A2}"/>
          </ac:spMkLst>
        </pc:spChg>
        <pc:spChg chg="add del mod">
          <ac:chgData name="Luke Bennett" userId="54831476-fdf9-492c-975d-8b62366e93e6" providerId="ADAL" clId="{48B2CC31-4F08-4131-9E8D-C8E049637EFE}" dt="2023-03-01T12:33:53.952" v="614" actId="478"/>
          <ac:spMkLst>
            <pc:docMk/>
            <pc:sldMk cId="2953968090" sldId="462"/>
            <ac:spMk id="10" creationId="{6954E681-CF09-0EE0-4A6F-4E3528E74BB7}"/>
          </ac:spMkLst>
        </pc:spChg>
        <pc:spChg chg="mod ord">
          <ac:chgData name="Luke Bennett" userId="54831476-fdf9-492c-975d-8b62366e93e6" providerId="ADAL" clId="{48B2CC31-4F08-4131-9E8D-C8E049637EFE}" dt="2023-03-01T12:23:40.070" v="471" actId="700"/>
          <ac:spMkLst>
            <pc:docMk/>
            <pc:sldMk cId="2953968090" sldId="462"/>
            <ac:spMk id="12" creationId="{BBB76C21-2322-4E9E-A21F-3120BED08B55}"/>
          </ac:spMkLst>
        </pc:spChg>
        <pc:picChg chg="mod">
          <ac:chgData name="Luke Bennett" userId="54831476-fdf9-492c-975d-8b62366e93e6" providerId="ADAL" clId="{48B2CC31-4F08-4131-9E8D-C8E049637EFE}" dt="2023-03-01T12:31:38.186" v="590" actId="1076"/>
          <ac:picMkLst>
            <pc:docMk/>
            <pc:sldMk cId="2953968090" sldId="462"/>
            <ac:picMk id="3" creationId="{F86A77A2-0BD0-04DA-0D60-B9A15DD8702B}"/>
          </ac:picMkLst>
        </pc:picChg>
        <pc:picChg chg="mod">
          <ac:chgData name="Luke Bennett" userId="54831476-fdf9-492c-975d-8b62366e93e6" providerId="ADAL" clId="{48B2CC31-4F08-4131-9E8D-C8E049637EFE}" dt="2023-03-01T12:28:26.985" v="536" actId="1076"/>
          <ac:picMkLst>
            <pc:docMk/>
            <pc:sldMk cId="2953968090" sldId="462"/>
            <ac:picMk id="4" creationId="{1667EAEA-2858-4F6A-B0F9-F0A3FC2DAA75}"/>
          </ac:picMkLst>
        </pc:picChg>
        <pc:picChg chg="add mod">
          <ac:chgData name="Luke Bennett" userId="54831476-fdf9-492c-975d-8b62366e93e6" providerId="ADAL" clId="{48B2CC31-4F08-4131-9E8D-C8E049637EFE}" dt="2023-03-01T12:33:07.546" v="606" actId="1076"/>
          <ac:picMkLst>
            <pc:docMk/>
            <pc:sldMk cId="2953968090" sldId="462"/>
            <ac:picMk id="5" creationId="{3308BD52-C78E-4837-3601-E0B28A7A0FF3}"/>
          </ac:picMkLst>
        </pc:picChg>
        <pc:picChg chg="mod">
          <ac:chgData name="Luke Bennett" userId="54831476-fdf9-492c-975d-8b62366e93e6" providerId="ADAL" clId="{48B2CC31-4F08-4131-9E8D-C8E049637EFE}" dt="2023-03-01T12:33:13.498" v="607" actId="1076"/>
          <ac:picMkLst>
            <pc:docMk/>
            <pc:sldMk cId="2953968090" sldId="462"/>
            <ac:picMk id="7" creationId="{2D6B4456-F0C6-4E13-A3EC-A7231882F3E6}"/>
          </ac:picMkLst>
        </pc:picChg>
        <pc:picChg chg="mod">
          <ac:chgData name="Luke Bennett" userId="54831476-fdf9-492c-975d-8b62366e93e6" providerId="ADAL" clId="{48B2CC31-4F08-4131-9E8D-C8E049637EFE}" dt="2023-03-01T12:34:28.858" v="620" actId="1076"/>
          <ac:picMkLst>
            <pc:docMk/>
            <pc:sldMk cId="2953968090" sldId="462"/>
            <ac:picMk id="8" creationId="{8E3A3BD7-50AB-4081-AEFF-51D49A656D9F}"/>
          </ac:picMkLst>
        </pc:picChg>
        <pc:picChg chg="mod">
          <ac:chgData name="Luke Bennett" userId="54831476-fdf9-492c-975d-8b62366e93e6" providerId="ADAL" clId="{48B2CC31-4F08-4131-9E8D-C8E049637EFE}" dt="2023-03-01T12:25:27.820" v="496" actId="1076"/>
          <ac:picMkLst>
            <pc:docMk/>
            <pc:sldMk cId="2953968090" sldId="462"/>
            <ac:picMk id="9" creationId="{634B090C-F2FA-474D-915F-D570FD942DE5}"/>
          </ac:picMkLst>
        </pc:picChg>
        <pc:picChg chg="mod">
          <ac:chgData name="Luke Bennett" userId="54831476-fdf9-492c-975d-8b62366e93e6" providerId="ADAL" clId="{48B2CC31-4F08-4131-9E8D-C8E049637EFE}" dt="2023-03-01T12:25:23.452" v="494" actId="1076"/>
          <ac:picMkLst>
            <pc:docMk/>
            <pc:sldMk cId="2953968090" sldId="462"/>
            <ac:picMk id="11" creationId="{F760A189-AF8E-4AA2-979F-C28CF37038C8}"/>
          </ac:picMkLst>
        </pc:picChg>
        <pc:picChg chg="mod">
          <ac:chgData name="Luke Bennett" userId="54831476-fdf9-492c-975d-8b62366e93e6" providerId="ADAL" clId="{48B2CC31-4F08-4131-9E8D-C8E049637EFE}" dt="2023-03-01T19:00:14.278" v="656" actId="1076"/>
          <ac:picMkLst>
            <pc:docMk/>
            <pc:sldMk cId="2953968090" sldId="462"/>
            <ac:picMk id="16" creationId="{48E8E320-E893-46D7-881B-A00E127743C2}"/>
          </ac:picMkLst>
        </pc:picChg>
        <pc:picChg chg="mod">
          <ac:chgData name="Luke Bennett" userId="54831476-fdf9-492c-975d-8b62366e93e6" providerId="ADAL" clId="{48B2CC31-4F08-4131-9E8D-C8E049637EFE}" dt="2023-03-01T12:25:25.268" v="495" actId="1076"/>
          <ac:picMkLst>
            <pc:docMk/>
            <pc:sldMk cId="2953968090" sldId="462"/>
            <ac:picMk id="18" creationId="{F24EF939-927B-43B8-BE95-AB1A75A709DE}"/>
          </ac:picMkLst>
        </pc:picChg>
        <pc:picChg chg="mod">
          <ac:chgData name="Luke Bennett" userId="54831476-fdf9-492c-975d-8b62366e93e6" providerId="ADAL" clId="{48B2CC31-4F08-4131-9E8D-C8E049637EFE}" dt="2023-03-01T12:34:03.697" v="616" actId="1076"/>
          <ac:picMkLst>
            <pc:docMk/>
            <pc:sldMk cId="2953968090" sldId="462"/>
            <ac:picMk id="21" creationId="{B6BA0692-9F1B-4D00-BAA0-7A5F70488E2D}"/>
          </ac:picMkLst>
        </pc:picChg>
        <pc:picChg chg="mod">
          <ac:chgData name="Luke Bennett" userId="54831476-fdf9-492c-975d-8b62366e93e6" providerId="ADAL" clId="{48B2CC31-4F08-4131-9E8D-C8E049637EFE}" dt="2023-03-01T12:34:26.003" v="619" actId="1076"/>
          <ac:picMkLst>
            <pc:docMk/>
            <pc:sldMk cId="2953968090" sldId="462"/>
            <ac:picMk id="22" creationId="{35B5B9C8-ADE2-4ADC-9E1D-EF7ECFA249F2}"/>
          </ac:picMkLst>
        </pc:picChg>
        <pc:picChg chg="del">
          <ac:chgData name="Luke Bennett" userId="54831476-fdf9-492c-975d-8b62366e93e6" providerId="ADAL" clId="{48B2CC31-4F08-4131-9E8D-C8E049637EFE}" dt="2023-03-01T12:19:36.256" v="420" actId="478"/>
          <ac:picMkLst>
            <pc:docMk/>
            <pc:sldMk cId="2953968090" sldId="462"/>
            <ac:picMk id="25" creationId="{53A79371-6486-6132-E98D-1EC42392B94B}"/>
          </ac:picMkLst>
        </pc:picChg>
        <pc:picChg chg="mod">
          <ac:chgData name="Luke Bennett" userId="54831476-fdf9-492c-975d-8b62366e93e6" providerId="ADAL" clId="{48B2CC31-4F08-4131-9E8D-C8E049637EFE}" dt="2023-03-01T12:34:07.491" v="617" actId="1076"/>
          <ac:picMkLst>
            <pc:docMk/>
            <pc:sldMk cId="2953968090" sldId="462"/>
            <ac:picMk id="26" creationId="{A267D940-91DA-F08C-4151-4E8325E400C7}"/>
          </ac:picMkLst>
        </pc:picChg>
        <pc:picChg chg="mod">
          <ac:chgData name="Luke Bennett" userId="54831476-fdf9-492c-975d-8b62366e93e6" providerId="ADAL" clId="{48B2CC31-4F08-4131-9E8D-C8E049637EFE}" dt="2023-03-01T12:34:10.394" v="618" actId="1076"/>
          <ac:picMkLst>
            <pc:docMk/>
            <pc:sldMk cId="2953968090" sldId="462"/>
            <ac:picMk id="27" creationId="{81BACF4D-957B-B324-4DB4-F91EB31F35EF}"/>
          </ac:picMkLst>
        </pc:picChg>
        <pc:picChg chg="mod">
          <ac:chgData name="Luke Bennett" userId="54831476-fdf9-492c-975d-8b62366e93e6" providerId="ADAL" clId="{48B2CC31-4F08-4131-9E8D-C8E049637EFE}" dt="2023-03-01T12:25:47.740" v="503" actId="1076"/>
          <ac:picMkLst>
            <pc:docMk/>
            <pc:sldMk cId="2953968090" sldId="462"/>
            <ac:picMk id="28" creationId="{00B1BC07-72CD-4DDA-A82F-C485DC67BAD5}"/>
          </ac:picMkLst>
        </pc:picChg>
        <pc:picChg chg="mod">
          <ac:chgData name="Luke Bennett" userId="54831476-fdf9-492c-975d-8b62366e93e6" providerId="ADAL" clId="{48B2CC31-4F08-4131-9E8D-C8E049637EFE}" dt="2023-03-01T12:25:37.900" v="500" actId="1076"/>
          <ac:picMkLst>
            <pc:docMk/>
            <pc:sldMk cId="2953968090" sldId="462"/>
            <ac:picMk id="29" creationId="{425999A6-1BEE-76CE-6033-C28E7C170C64}"/>
          </ac:picMkLst>
        </pc:picChg>
        <pc:picChg chg="mod">
          <ac:chgData name="Luke Bennett" userId="54831476-fdf9-492c-975d-8b62366e93e6" providerId="ADAL" clId="{48B2CC31-4F08-4131-9E8D-C8E049637EFE}" dt="2023-03-01T12:31:54.019" v="593" actId="1076"/>
          <ac:picMkLst>
            <pc:docMk/>
            <pc:sldMk cId="2953968090" sldId="462"/>
            <ac:picMk id="30" creationId="{B5192171-4AFD-33F9-EE26-9C251D9B717D}"/>
          </ac:picMkLst>
        </pc:picChg>
        <pc:picChg chg="mod">
          <ac:chgData name="Luke Bennett" userId="54831476-fdf9-492c-975d-8b62366e93e6" providerId="ADAL" clId="{48B2CC31-4F08-4131-9E8D-C8E049637EFE}" dt="2023-03-01T12:25:49.738" v="504" actId="1076"/>
          <ac:picMkLst>
            <pc:docMk/>
            <pc:sldMk cId="2953968090" sldId="462"/>
            <ac:picMk id="31" creationId="{6CDD8CA4-1D58-D60E-015E-C8BF953D5B33}"/>
          </ac:picMkLst>
        </pc:picChg>
        <pc:picChg chg="mod">
          <ac:chgData name="Luke Bennett" userId="54831476-fdf9-492c-975d-8b62366e93e6" providerId="ADAL" clId="{48B2CC31-4F08-4131-9E8D-C8E049637EFE}" dt="2023-03-01T12:26:21.491" v="513" actId="1076"/>
          <ac:picMkLst>
            <pc:docMk/>
            <pc:sldMk cId="2953968090" sldId="462"/>
            <ac:picMk id="32" creationId="{23E90674-2DF3-4CAD-1AC9-C7EE1B181042}"/>
          </ac:picMkLst>
        </pc:picChg>
        <pc:picChg chg="mod">
          <ac:chgData name="Luke Bennett" userId="54831476-fdf9-492c-975d-8b62366e93e6" providerId="ADAL" clId="{48B2CC31-4F08-4131-9E8D-C8E049637EFE}" dt="2023-03-01T12:24:56.660" v="483" actId="1076"/>
          <ac:picMkLst>
            <pc:docMk/>
            <pc:sldMk cId="2953968090" sldId="462"/>
            <ac:picMk id="33" creationId="{DADF1761-A7FF-DE58-F886-E04BFDA80444}"/>
          </ac:picMkLst>
        </pc:picChg>
        <pc:picChg chg="mod">
          <ac:chgData name="Luke Bennett" userId="54831476-fdf9-492c-975d-8b62366e93e6" providerId="ADAL" clId="{48B2CC31-4F08-4131-9E8D-C8E049637EFE}" dt="2023-03-01T12:31:46.050" v="591" actId="1076"/>
          <ac:picMkLst>
            <pc:docMk/>
            <pc:sldMk cId="2953968090" sldId="462"/>
            <ac:picMk id="34" creationId="{B811DCDC-9DE9-0B20-241D-ED9286D57F10}"/>
          </ac:picMkLst>
        </pc:picChg>
        <pc:picChg chg="mod">
          <ac:chgData name="Luke Bennett" userId="54831476-fdf9-492c-975d-8b62366e93e6" providerId="ADAL" clId="{48B2CC31-4F08-4131-9E8D-C8E049637EFE}" dt="2023-03-01T19:00:23.698" v="657" actId="1076"/>
          <ac:picMkLst>
            <pc:docMk/>
            <pc:sldMk cId="2953968090" sldId="462"/>
            <ac:picMk id="35" creationId="{22346F76-6BE5-C1B2-C0FA-C13BE6FB035E}"/>
          </ac:picMkLst>
        </pc:picChg>
        <pc:picChg chg="mod">
          <ac:chgData name="Luke Bennett" userId="54831476-fdf9-492c-975d-8b62366e93e6" providerId="ADAL" clId="{48B2CC31-4F08-4131-9E8D-C8E049637EFE}" dt="2023-03-01T12:25:30.275" v="497" actId="1076"/>
          <ac:picMkLst>
            <pc:docMk/>
            <pc:sldMk cId="2953968090" sldId="462"/>
            <ac:picMk id="36" creationId="{F41C3C68-26EA-6668-7FA2-F71DF0130C72}"/>
          </ac:picMkLst>
        </pc:picChg>
        <pc:picChg chg="mod">
          <ac:chgData name="Luke Bennett" userId="54831476-fdf9-492c-975d-8b62366e93e6" providerId="ADAL" clId="{48B2CC31-4F08-4131-9E8D-C8E049637EFE}" dt="2023-03-01T19:00:09.900" v="655" actId="1076"/>
          <ac:picMkLst>
            <pc:docMk/>
            <pc:sldMk cId="2953968090" sldId="462"/>
            <ac:picMk id="37" creationId="{8CA3AC89-5FD8-4BA5-4A5A-98EF134BCD13}"/>
          </ac:picMkLst>
        </pc:picChg>
        <pc:picChg chg="mod">
          <ac:chgData name="Luke Bennett" userId="54831476-fdf9-492c-975d-8b62366e93e6" providerId="ADAL" clId="{48B2CC31-4F08-4131-9E8D-C8E049637EFE}" dt="2023-03-01T12:25:19.525" v="492" actId="1076"/>
          <ac:picMkLst>
            <pc:docMk/>
            <pc:sldMk cId="2953968090" sldId="462"/>
            <ac:picMk id="38" creationId="{4720BA8E-BE40-FF1B-2775-AC1E73B220E5}"/>
          </ac:picMkLst>
        </pc:picChg>
      </pc:sldChg>
      <pc:sldChg chg="modSp mod modNotesTx">
        <pc:chgData name="Luke Bennett" userId="54831476-fdf9-492c-975d-8b62366e93e6" providerId="ADAL" clId="{48B2CC31-4F08-4131-9E8D-C8E049637EFE}" dt="2023-02-27T17:38:59.277" v="275" actId="6549"/>
        <pc:sldMkLst>
          <pc:docMk/>
          <pc:sldMk cId="3736218441" sldId="463"/>
        </pc:sldMkLst>
        <pc:spChg chg="mod">
          <ac:chgData name="Luke Bennett" userId="54831476-fdf9-492c-975d-8b62366e93e6" providerId="ADAL" clId="{48B2CC31-4F08-4131-9E8D-C8E049637EFE}" dt="2023-02-27T09:44:27.728" v="11" actId="5793"/>
          <ac:spMkLst>
            <pc:docMk/>
            <pc:sldMk cId="3736218441" sldId="463"/>
            <ac:spMk id="11" creationId="{78E1468E-4C01-463E-9138-02355420EF43}"/>
          </ac:spMkLst>
        </pc:spChg>
      </pc:sldChg>
      <pc:sldChg chg="modNotesTx">
        <pc:chgData name="Luke Bennett" userId="54831476-fdf9-492c-975d-8b62366e93e6" providerId="ADAL" clId="{48B2CC31-4F08-4131-9E8D-C8E049637EFE}" dt="2023-03-02T12:06:28.542" v="1307" actId="20577"/>
        <pc:sldMkLst>
          <pc:docMk/>
          <pc:sldMk cId="918441776" sldId="468"/>
        </pc:sldMkLst>
      </pc:sldChg>
      <pc:sldChg chg="modSp mod">
        <pc:chgData name="Luke Bennett" userId="54831476-fdf9-492c-975d-8b62366e93e6" providerId="ADAL" clId="{48B2CC31-4F08-4131-9E8D-C8E049637EFE}" dt="2023-02-27T17:47:26.360" v="357" actId="20577"/>
        <pc:sldMkLst>
          <pc:docMk/>
          <pc:sldMk cId="107109352" sldId="470"/>
        </pc:sldMkLst>
        <pc:spChg chg="mod">
          <ac:chgData name="Luke Bennett" userId="54831476-fdf9-492c-975d-8b62366e93e6" providerId="ADAL" clId="{48B2CC31-4F08-4131-9E8D-C8E049637EFE}" dt="2023-02-27T17:47:26.360" v="357" actId="20577"/>
          <ac:spMkLst>
            <pc:docMk/>
            <pc:sldMk cId="107109352" sldId="470"/>
            <ac:spMk id="10" creationId="{8542ECA3-87C6-4C5B-A12D-3B2A9086AFB4}"/>
          </ac:spMkLst>
        </pc:spChg>
      </pc:sldChg>
      <pc:sldChg chg="addSp delSp modSp new mod ord setBg modNotesTx">
        <pc:chgData name="Luke Bennett" userId="54831476-fdf9-492c-975d-8b62366e93e6" providerId="ADAL" clId="{48B2CC31-4F08-4131-9E8D-C8E049637EFE}" dt="2023-03-01T19:26:21.638" v="1208" actId="6549"/>
        <pc:sldMkLst>
          <pc:docMk/>
          <pc:sldMk cId="4189152276" sldId="471"/>
        </pc:sldMkLst>
        <pc:spChg chg="mod">
          <ac:chgData name="Luke Bennett" userId="54831476-fdf9-492c-975d-8b62366e93e6" providerId="ADAL" clId="{48B2CC31-4F08-4131-9E8D-C8E049637EFE}" dt="2023-03-01T19:05:02.538" v="717" actId="207"/>
          <ac:spMkLst>
            <pc:docMk/>
            <pc:sldMk cId="4189152276" sldId="471"/>
            <ac:spMk id="2" creationId="{BC1726C6-7FD0-3F18-3611-F39469F9DC64}"/>
          </ac:spMkLst>
        </pc:spChg>
        <pc:spChg chg="add del">
          <ac:chgData name="Luke Bennett" userId="54831476-fdf9-492c-975d-8b62366e93e6" providerId="ADAL" clId="{48B2CC31-4F08-4131-9E8D-C8E049637EFE}" dt="2023-03-01T19:02:08.447" v="687"/>
          <ac:spMkLst>
            <pc:docMk/>
            <pc:sldMk cId="4189152276" sldId="471"/>
            <ac:spMk id="3" creationId="{647ECD1F-1643-DD01-746D-61823532D15F}"/>
          </ac:spMkLst>
        </pc:spChg>
        <pc:spChg chg="add del">
          <ac:chgData name="Luke Bennett" userId="54831476-fdf9-492c-975d-8b62366e93e6" providerId="ADAL" clId="{48B2CC31-4F08-4131-9E8D-C8E049637EFE}" dt="2023-03-01T19:04:47.856" v="715" actId="26606"/>
          <ac:spMkLst>
            <pc:docMk/>
            <pc:sldMk cId="4189152276" sldId="471"/>
            <ac:spMk id="11" creationId="{BB2B8762-61F0-4F1B-9364-D633EE9D6AF5}"/>
          </ac:spMkLst>
        </pc:spChg>
        <pc:spChg chg="add del">
          <ac:chgData name="Luke Bennett" userId="54831476-fdf9-492c-975d-8b62366e93e6" providerId="ADAL" clId="{48B2CC31-4F08-4131-9E8D-C8E049637EFE}" dt="2023-03-01T19:04:47.856" v="715" actId="26606"/>
          <ac:spMkLst>
            <pc:docMk/>
            <pc:sldMk cId="4189152276" sldId="471"/>
            <ac:spMk id="13" creationId="{E97675C8-1328-460C-9EBF-6B446B67EAD3}"/>
          </ac:spMkLst>
        </pc:spChg>
        <pc:spChg chg="add del">
          <ac:chgData name="Luke Bennett" userId="54831476-fdf9-492c-975d-8b62366e93e6" providerId="ADAL" clId="{48B2CC31-4F08-4131-9E8D-C8E049637EFE}" dt="2023-03-01T19:04:47.856" v="715" actId="26606"/>
          <ac:spMkLst>
            <pc:docMk/>
            <pc:sldMk cId="4189152276" sldId="471"/>
            <ac:spMk id="17" creationId="{C6417104-D4C1-4710-9982-2154A7F48492}"/>
          </ac:spMkLst>
        </pc:spChg>
        <pc:spChg chg="add del">
          <ac:chgData name="Luke Bennett" userId="54831476-fdf9-492c-975d-8b62366e93e6" providerId="ADAL" clId="{48B2CC31-4F08-4131-9E8D-C8E049637EFE}" dt="2023-03-01T19:04:47.856" v="715" actId="26606"/>
          <ac:spMkLst>
            <pc:docMk/>
            <pc:sldMk cId="4189152276" sldId="471"/>
            <ac:spMk id="19" creationId="{626F1402-2DEC-4071-84AF-350C7BF00D43}"/>
          </ac:spMkLst>
        </pc:spChg>
        <pc:spChg chg="add del">
          <ac:chgData name="Luke Bennett" userId="54831476-fdf9-492c-975d-8b62366e93e6" providerId="ADAL" clId="{48B2CC31-4F08-4131-9E8D-C8E049637EFE}" dt="2023-03-01T19:04:47.856" v="715" actId="26606"/>
          <ac:spMkLst>
            <pc:docMk/>
            <pc:sldMk cId="4189152276" sldId="471"/>
            <ac:spMk id="23" creationId="{DA52A394-10F4-4AA5-90E4-634D1E919DBA}"/>
          </ac:spMkLst>
        </pc:spChg>
        <pc:spChg chg="add del">
          <ac:chgData name="Luke Bennett" userId="54831476-fdf9-492c-975d-8b62366e93e6" providerId="ADAL" clId="{48B2CC31-4F08-4131-9E8D-C8E049637EFE}" dt="2023-03-01T19:04:47.856" v="715" actId="26606"/>
          <ac:spMkLst>
            <pc:docMk/>
            <pc:sldMk cId="4189152276" sldId="471"/>
            <ac:spMk id="25" creationId="{07BDDC51-8BB2-42BE-8EA8-39B3E9AC1EF6}"/>
          </ac:spMkLst>
        </pc:spChg>
        <pc:spChg chg="add">
          <ac:chgData name="Luke Bennett" userId="54831476-fdf9-492c-975d-8b62366e93e6" providerId="ADAL" clId="{48B2CC31-4F08-4131-9E8D-C8E049637EFE}" dt="2023-03-01T19:04:47.856" v="715" actId="26606"/>
          <ac:spMkLst>
            <pc:docMk/>
            <pc:sldMk cId="4189152276" sldId="471"/>
            <ac:spMk id="30" creationId="{BB2B8762-61F0-4F1B-9364-D633EE9D6AF5}"/>
          </ac:spMkLst>
        </pc:spChg>
        <pc:spChg chg="add">
          <ac:chgData name="Luke Bennett" userId="54831476-fdf9-492c-975d-8b62366e93e6" providerId="ADAL" clId="{48B2CC31-4F08-4131-9E8D-C8E049637EFE}" dt="2023-03-01T19:04:47.856" v="715" actId="26606"/>
          <ac:spMkLst>
            <pc:docMk/>
            <pc:sldMk cId="4189152276" sldId="471"/>
            <ac:spMk id="32" creationId="{E97675C8-1328-460C-9EBF-6B446B67EAD3}"/>
          </ac:spMkLst>
        </pc:spChg>
        <pc:spChg chg="add">
          <ac:chgData name="Luke Bennett" userId="54831476-fdf9-492c-975d-8b62366e93e6" providerId="ADAL" clId="{48B2CC31-4F08-4131-9E8D-C8E049637EFE}" dt="2023-03-01T19:04:47.856" v="715" actId="26606"/>
          <ac:spMkLst>
            <pc:docMk/>
            <pc:sldMk cId="4189152276" sldId="471"/>
            <ac:spMk id="36" creationId="{C6417104-D4C1-4710-9982-2154A7F48492}"/>
          </ac:spMkLst>
        </pc:spChg>
        <pc:spChg chg="add">
          <ac:chgData name="Luke Bennett" userId="54831476-fdf9-492c-975d-8b62366e93e6" providerId="ADAL" clId="{48B2CC31-4F08-4131-9E8D-C8E049637EFE}" dt="2023-03-01T19:04:47.856" v="715" actId="26606"/>
          <ac:spMkLst>
            <pc:docMk/>
            <pc:sldMk cId="4189152276" sldId="471"/>
            <ac:spMk id="38" creationId="{626F1402-2DEC-4071-84AF-350C7BF00D43}"/>
          </ac:spMkLst>
        </pc:spChg>
        <pc:spChg chg="add">
          <ac:chgData name="Luke Bennett" userId="54831476-fdf9-492c-975d-8b62366e93e6" providerId="ADAL" clId="{48B2CC31-4F08-4131-9E8D-C8E049637EFE}" dt="2023-03-01T19:04:47.856" v="715" actId="26606"/>
          <ac:spMkLst>
            <pc:docMk/>
            <pc:sldMk cId="4189152276" sldId="471"/>
            <ac:spMk id="42" creationId="{DA52A394-10F4-4AA5-90E4-634D1E919DBA}"/>
          </ac:spMkLst>
        </pc:spChg>
        <pc:spChg chg="add">
          <ac:chgData name="Luke Bennett" userId="54831476-fdf9-492c-975d-8b62366e93e6" providerId="ADAL" clId="{48B2CC31-4F08-4131-9E8D-C8E049637EFE}" dt="2023-03-01T19:04:47.856" v="715" actId="26606"/>
          <ac:spMkLst>
            <pc:docMk/>
            <pc:sldMk cId="4189152276" sldId="471"/>
            <ac:spMk id="44" creationId="{07BDDC51-8BB2-42BE-8EA8-39B3E9AC1EF6}"/>
          </ac:spMkLst>
        </pc:spChg>
        <pc:picChg chg="add mod">
          <ac:chgData name="Luke Bennett" userId="54831476-fdf9-492c-975d-8b62366e93e6" providerId="ADAL" clId="{48B2CC31-4F08-4131-9E8D-C8E049637EFE}" dt="2023-03-01T19:04:33.926" v="713" actId="26606"/>
          <ac:picMkLst>
            <pc:docMk/>
            <pc:sldMk cId="4189152276" sldId="471"/>
            <ac:picMk id="5" creationId="{5A117C3D-D624-9DF6-0A0A-8B9BD491BB45}"/>
          </ac:picMkLst>
        </pc:picChg>
        <pc:picChg chg="add del mod">
          <ac:chgData name="Luke Bennett" userId="54831476-fdf9-492c-975d-8b62366e93e6" providerId="ADAL" clId="{48B2CC31-4F08-4131-9E8D-C8E049637EFE}" dt="2023-03-01T12:23:17.915" v="470"/>
          <ac:picMkLst>
            <pc:docMk/>
            <pc:sldMk cId="4189152276" sldId="471"/>
            <ac:picMk id="5" creationId="{8AD9FED7-627F-72D4-38BA-92B2038CC03F}"/>
          </ac:picMkLst>
        </pc:picChg>
        <pc:picChg chg="add mod">
          <ac:chgData name="Luke Bennett" userId="54831476-fdf9-492c-975d-8b62366e93e6" providerId="ADAL" clId="{48B2CC31-4F08-4131-9E8D-C8E049637EFE}" dt="2023-03-01T19:04:53.850" v="716" actId="14100"/>
          <ac:picMkLst>
            <pc:docMk/>
            <pc:sldMk cId="4189152276" sldId="471"/>
            <ac:picMk id="6" creationId="{93A3F008-EDE8-43DE-CF70-2AA442CADF77}"/>
          </ac:picMkLst>
        </pc:picChg>
        <pc:cxnChg chg="add del">
          <ac:chgData name="Luke Bennett" userId="54831476-fdf9-492c-975d-8b62366e93e6" providerId="ADAL" clId="{48B2CC31-4F08-4131-9E8D-C8E049637EFE}" dt="2023-03-01T19:04:47.856" v="715" actId="26606"/>
          <ac:cxnSpMkLst>
            <pc:docMk/>
            <pc:sldMk cId="4189152276" sldId="471"/>
            <ac:cxnSpMk id="15" creationId="{514EE78B-AF71-4195-A01B-F1165D9233BF}"/>
          </ac:cxnSpMkLst>
        </pc:cxnChg>
        <pc:cxnChg chg="add del">
          <ac:chgData name="Luke Bennett" userId="54831476-fdf9-492c-975d-8b62366e93e6" providerId="ADAL" clId="{48B2CC31-4F08-4131-9E8D-C8E049637EFE}" dt="2023-03-01T19:04:47.856" v="715" actId="26606"/>
          <ac:cxnSpMkLst>
            <pc:docMk/>
            <pc:sldMk cId="4189152276" sldId="471"/>
            <ac:cxnSpMk id="21" creationId="{04733B62-1719-4677-A612-CA0AC0AD7482}"/>
          </ac:cxnSpMkLst>
        </pc:cxnChg>
        <pc:cxnChg chg="add">
          <ac:chgData name="Luke Bennett" userId="54831476-fdf9-492c-975d-8b62366e93e6" providerId="ADAL" clId="{48B2CC31-4F08-4131-9E8D-C8E049637EFE}" dt="2023-03-01T19:04:47.856" v="715" actId="26606"/>
          <ac:cxnSpMkLst>
            <pc:docMk/>
            <pc:sldMk cId="4189152276" sldId="471"/>
            <ac:cxnSpMk id="34" creationId="{514EE78B-AF71-4195-A01B-F1165D9233BF}"/>
          </ac:cxnSpMkLst>
        </pc:cxnChg>
        <pc:cxnChg chg="add">
          <ac:chgData name="Luke Bennett" userId="54831476-fdf9-492c-975d-8b62366e93e6" providerId="ADAL" clId="{48B2CC31-4F08-4131-9E8D-C8E049637EFE}" dt="2023-03-01T19:04:47.856" v="715" actId="26606"/>
          <ac:cxnSpMkLst>
            <pc:docMk/>
            <pc:sldMk cId="4189152276" sldId="471"/>
            <ac:cxnSpMk id="40" creationId="{04733B62-1719-4677-A612-CA0AC0AD7482}"/>
          </ac:cxnSpMkLst>
        </pc:cxn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4AB003-A072-44F8-AF44-2A581B30AF6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E808D3-9736-4E03-95E9-AF8C4BD7967E}">
      <dgm:prSet custT="1"/>
      <dgm:spPr/>
      <dgm:t>
        <a:bodyPr/>
        <a:lstStyle/>
        <a:p>
          <a:pPr>
            <a:lnSpc>
              <a:spcPct val="100000"/>
            </a:lnSpc>
          </a:pPr>
          <a:r>
            <a:rPr lang="en-GB" sz="2000" b="1" dirty="0"/>
            <a:t>Embed the Community Partnerships as </a:t>
          </a:r>
          <a:r>
            <a:rPr lang="en-GB" sz="2000" b="1" u="sng" dirty="0"/>
            <a:t>the</a:t>
          </a:r>
          <a:r>
            <a:rPr lang="en-GB" sz="2000" b="1" dirty="0"/>
            <a:t> place to do place-based partnership work</a:t>
          </a:r>
          <a:endParaRPr lang="en-US" sz="2000" b="1" dirty="0"/>
        </a:p>
      </dgm:t>
    </dgm:pt>
    <dgm:pt modelId="{9A7A670D-C10A-4F17-A6E4-1FA09EE13130}" type="parTrans" cxnId="{19CCE92E-B1CC-4B13-9520-5BCDE446418A}">
      <dgm:prSet/>
      <dgm:spPr/>
      <dgm:t>
        <a:bodyPr/>
        <a:lstStyle/>
        <a:p>
          <a:endParaRPr lang="en-US"/>
        </a:p>
      </dgm:t>
    </dgm:pt>
    <dgm:pt modelId="{28C8E42E-64CA-49BB-90F2-329E56316524}" type="sibTrans" cxnId="{19CCE92E-B1CC-4B13-9520-5BCDE446418A}">
      <dgm:prSet/>
      <dgm:spPr/>
      <dgm:t>
        <a:bodyPr/>
        <a:lstStyle/>
        <a:p>
          <a:endParaRPr lang="en-US"/>
        </a:p>
      </dgm:t>
    </dgm:pt>
    <dgm:pt modelId="{EA0050D9-9258-47CB-91FE-E224F147F4D3}">
      <dgm:prSet custT="1"/>
      <dgm:spPr/>
      <dgm:t>
        <a:bodyPr/>
        <a:lstStyle/>
        <a:p>
          <a:pPr>
            <a:lnSpc>
              <a:spcPct val="100000"/>
            </a:lnSpc>
          </a:pPr>
          <a:r>
            <a:rPr lang="en-GB" sz="2000" b="1" dirty="0"/>
            <a:t>Establish a programme of activity to address the data-led priorities identified at East Suffolk and individual CP level</a:t>
          </a:r>
          <a:endParaRPr lang="en-US" sz="2000" b="1" dirty="0"/>
        </a:p>
      </dgm:t>
    </dgm:pt>
    <dgm:pt modelId="{63AF2E09-2E9A-43B4-BDAA-A8F275951822}" type="parTrans" cxnId="{15D0C07C-64EB-476F-8F9B-0BFBDE9AC69C}">
      <dgm:prSet/>
      <dgm:spPr/>
      <dgm:t>
        <a:bodyPr/>
        <a:lstStyle/>
        <a:p>
          <a:endParaRPr lang="en-US"/>
        </a:p>
      </dgm:t>
    </dgm:pt>
    <dgm:pt modelId="{CDFC98F4-C34A-4DD6-9471-3D3297EB309A}" type="sibTrans" cxnId="{15D0C07C-64EB-476F-8F9B-0BFBDE9AC69C}">
      <dgm:prSet/>
      <dgm:spPr/>
      <dgm:t>
        <a:bodyPr/>
        <a:lstStyle/>
        <a:p>
          <a:endParaRPr lang="en-US"/>
        </a:p>
      </dgm:t>
    </dgm:pt>
    <dgm:pt modelId="{1FDA1D0A-6F82-4115-8A1B-70689E3CB0C4}">
      <dgm:prSet custT="1"/>
      <dgm:spPr/>
      <dgm:t>
        <a:bodyPr/>
        <a:lstStyle/>
        <a:p>
          <a:pPr>
            <a:lnSpc>
              <a:spcPct val="100000"/>
            </a:lnSpc>
          </a:pPr>
          <a:r>
            <a:rPr lang="en-GB" sz="2000" b="1" dirty="0"/>
            <a:t>Establish the Community Partnership Board as a strategic forum to effectively and collaboratively problem solve key challenges for East Suffolk</a:t>
          </a:r>
          <a:endParaRPr lang="en-US" sz="2000" b="1" dirty="0"/>
        </a:p>
      </dgm:t>
    </dgm:pt>
    <dgm:pt modelId="{6DA9C5C2-85DD-4CFD-B9E3-F8259395C4AD}" type="parTrans" cxnId="{5F51CA92-947E-4015-AC9F-3BDC2F215958}">
      <dgm:prSet/>
      <dgm:spPr/>
      <dgm:t>
        <a:bodyPr/>
        <a:lstStyle/>
        <a:p>
          <a:endParaRPr lang="en-US"/>
        </a:p>
      </dgm:t>
    </dgm:pt>
    <dgm:pt modelId="{FEA0CF72-E72C-45EF-9277-C53198472654}" type="sibTrans" cxnId="{5F51CA92-947E-4015-AC9F-3BDC2F215958}">
      <dgm:prSet/>
      <dgm:spPr/>
      <dgm:t>
        <a:bodyPr/>
        <a:lstStyle/>
        <a:p>
          <a:endParaRPr lang="en-US"/>
        </a:p>
      </dgm:t>
    </dgm:pt>
    <dgm:pt modelId="{64E09B47-C834-4641-87FD-E5F8BBBE2BA5}">
      <dgm:prSet custT="1"/>
      <dgm:spPr/>
      <dgm:t>
        <a:bodyPr/>
        <a:lstStyle/>
        <a:p>
          <a:pPr>
            <a:lnSpc>
              <a:spcPct val="100000"/>
            </a:lnSpc>
          </a:pPr>
          <a:r>
            <a:rPr lang="en-GB" sz="2000" b="1" dirty="0"/>
            <a:t>Evidence high impact investment of both Community Partnership and Board funding</a:t>
          </a:r>
          <a:endParaRPr lang="en-US" sz="2000" b="1" dirty="0"/>
        </a:p>
      </dgm:t>
    </dgm:pt>
    <dgm:pt modelId="{176C03AD-53A9-472E-900C-B82DDD176A34}" type="parTrans" cxnId="{DFCDEECA-2D38-4538-9F62-6CBF06A70518}">
      <dgm:prSet/>
      <dgm:spPr/>
      <dgm:t>
        <a:bodyPr/>
        <a:lstStyle/>
        <a:p>
          <a:endParaRPr lang="en-US"/>
        </a:p>
      </dgm:t>
    </dgm:pt>
    <dgm:pt modelId="{0266027B-96A2-4731-8F53-CB66F5C5BE67}" type="sibTrans" cxnId="{DFCDEECA-2D38-4538-9F62-6CBF06A70518}">
      <dgm:prSet/>
      <dgm:spPr/>
      <dgm:t>
        <a:bodyPr/>
        <a:lstStyle/>
        <a:p>
          <a:endParaRPr lang="en-US"/>
        </a:p>
      </dgm:t>
    </dgm:pt>
    <dgm:pt modelId="{CB9D52FA-4861-4797-94BF-ED9FC324CA14}">
      <dgm:prSet custT="1"/>
      <dgm:spPr/>
      <dgm:t>
        <a:bodyPr/>
        <a:lstStyle/>
        <a:p>
          <a:pPr>
            <a:lnSpc>
              <a:spcPct val="100000"/>
            </a:lnSpc>
          </a:pPr>
          <a:r>
            <a:rPr lang="en-GB" sz="2000" b="1" dirty="0"/>
            <a:t>Hold a successful Partnership Forum annually to share good practice and lessons learned</a:t>
          </a:r>
          <a:endParaRPr lang="en-US" sz="2000" b="1" dirty="0"/>
        </a:p>
      </dgm:t>
    </dgm:pt>
    <dgm:pt modelId="{2F01CBDC-C1FA-4DF4-978D-498E93AFF3F4}" type="parTrans" cxnId="{468B0E03-39F2-4920-B61C-1159E18D798B}">
      <dgm:prSet/>
      <dgm:spPr/>
      <dgm:t>
        <a:bodyPr/>
        <a:lstStyle/>
        <a:p>
          <a:endParaRPr lang="en-US"/>
        </a:p>
      </dgm:t>
    </dgm:pt>
    <dgm:pt modelId="{F6C8052E-F2DE-402A-93AB-551C83B607D0}" type="sibTrans" cxnId="{468B0E03-39F2-4920-B61C-1159E18D798B}">
      <dgm:prSet/>
      <dgm:spPr/>
      <dgm:t>
        <a:bodyPr/>
        <a:lstStyle/>
        <a:p>
          <a:endParaRPr lang="en-US"/>
        </a:p>
      </dgm:t>
    </dgm:pt>
    <dgm:pt modelId="{836F9D9C-D588-4078-90BF-A4C21DF0D089}" type="pres">
      <dgm:prSet presAssocID="{0D4AB003-A072-44F8-AF44-2A581B30AF66}" presName="root" presStyleCnt="0">
        <dgm:presLayoutVars>
          <dgm:dir/>
          <dgm:resizeHandles val="exact"/>
        </dgm:presLayoutVars>
      </dgm:prSet>
      <dgm:spPr/>
    </dgm:pt>
    <dgm:pt modelId="{572A31D0-C021-4A36-AA1E-DDC732A4E6F0}" type="pres">
      <dgm:prSet presAssocID="{BCE808D3-9736-4E03-95E9-AF8C4BD7967E}" presName="compNode" presStyleCnt="0"/>
      <dgm:spPr/>
    </dgm:pt>
    <dgm:pt modelId="{7B5546D5-2D6A-48D8-9301-8110DA6D2A6D}" type="pres">
      <dgm:prSet presAssocID="{BCE808D3-9736-4E03-95E9-AF8C4BD7967E}" presName="bgRect" presStyleLbl="bgShp" presStyleIdx="0" presStyleCnt="5" custLinFactNeighborX="570" custLinFactNeighborY="-469"/>
      <dgm:spPr/>
    </dgm:pt>
    <dgm:pt modelId="{929266D4-092A-4F6A-B641-992AFF25BAA8}" type="pres">
      <dgm:prSet presAssocID="{BCE808D3-9736-4E03-95E9-AF8C4BD7967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lationship"/>
        </a:ext>
      </dgm:extLst>
    </dgm:pt>
    <dgm:pt modelId="{6D9F96A9-DB3C-4810-B02B-83980F00D6EB}" type="pres">
      <dgm:prSet presAssocID="{BCE808D3-9736-4E03-95E9-AF8C4BD7967E}" presName="spaceRect" presStyleCnt="0"/>
      <dgm:spPr/>
    </dgm:pt>
    <dgm:pt modelId="{B1A4A808-890A-4B80-9A20-1548E01EBDDE}" type="pres">
      <dgm:prSet presAssocID="{BCE808D3-9736-4E03-95E9-AF8C4BD7967E}" presName="parTx" presStyleLbl="revTx" presStyleIdx="0" presStyleCnt="5">
        <dgm:presLayoutVars>
          <dgm:chMax val="0"/>
          <dgm:chPref val="0"/>
        </dgm:presLayoutVars>
      </dgm:prSet>
      <dgm:spPr/>
    </dgm:pt>
    <dgm:pt modelId="{ED5AEA2D-15A2-40C4-B676-7CE3E177B94E}" type="pres">
      <dgm:prSet presAssocID="{28C8E42E-64CA-49BB-90F2-329E56316524}" presName="sibTrans" presStyleCnt="0"/>
      <dgm:spPr/>
    </dgm:pt>
    <dgm:pt modelId="{4FCA23FD-F8F9-4B13-91F4-A1A0C9DB9968}" type="pres">
      <dgm:prSet presAssocID="{EA0050D9-9258-47CB-91FE-E224F147F4D3}" presName="compNode" presStyleCnt="0"/>
      <dgm:spPr/>
    </dgm:pt>
    <dgm:pt modelId="{52A6E677-A4A2-4806-88ED-B319007BCFDB}" type="pres">
      <dgm:prSet presAssocID="{EA0050D9-9258-47CB-91FE-E224F147F4D3}" presName="bgRect" presStyleLbl="bgShp" presStyleIdx="1" presStyleCnt="5"/>
      <dgm:spPr/>
    </dgm:pt>
    <dgm:pt modelId="{3F60713B-5E37-46F9-954F-ECB52E16D05D}" type="pres">
      <dgm:prSet presAssocID="{EA0050D9-9258-47CB-91FE-E224F147F4D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story"/>
        </a:ext>
      </dgm:extLst>
    </dgm:pt>
    <dgm:pt modelId="{DB11A82B-850D-4565-AC7E-EBF51B118A36}" type="pres">
      <dgm:prSet presAssocID="{EA0050D9-9258-47CB-91FE-E224F147F4D3}" presName="spaceRect" presStyleCnt="0"/>
      <dgm:spPr/>
    </dgm:pt>
    <dgm:pt modelId="{FBE833A0-8569-4D69-947B-E4DFDD152D03}" type="pres">
      <dgm:prSet presAssocID="{EA0050D9-9258-47CB-91FE-E224F147F4D3}" presName="parTx" presStyleLbl="revTx" presStyleIdx="1" presStyleCnt="5">
        <dgm:presLayoutVars>
          <dgm:chMax val="0"/>
          <dgm:chPref val="0"/>
        </dgm:presLayoutVars>
      </dgm:prSet>
      <dgm:spPr/>
    </dgm:pt>
    <dgm:pt modelId="{6FCDBB71-333A-4747-A0A4-FE1FE7D36125}" type="pres">
      <dgm:prSet presAssocID="{CDFC98F4-C34A-4DD6-9471-3D3297EB309A}" presName="sibTrans" presStyleCnt="0"/>
      <dgm:spPr/>
    </dgm:pt>
    <dgm:pt modelId="{B01DC08E-AA1F-4D38-8BB2-198E6219B5EB}" type="pres">
      <dgm:prSet presAssocID="{1FDA1D0A-6F82-4115-8A1B-70689E3CB0C4}" presName="compNode" presStyleCnt="0"/>
      <dgm:spPr/>
    </dgm:pt>
    <dgm:pt modelId="{A1B955F2-6C6B-42F7-A0D3-C43D9579A98F}" type="pres">
      <dgm:prSet presAssocID="{1FDA1D0A-6F82-4115-8A1B-70689E3CB0C4}" presName="bgRect" presStyleLbl="bgShp" presStyleIdx="2" presStyleCnt="5"/>
      <dgm:spPr/>
    </dgm:pt>
    <dgm:pt modelId="{021C0E49-83CE-4831-B8FD-A0CB7E89D396}" type="pres">
      <dgm:prSet presAssocID="{1FDA1D0A-6F82-4115-8A1B-70689E3CB0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aptop Secure"/>
        </a:ext>
      </dgm:extLst>
    </dgm:pt>
    <dgm:pt modelId="{11914BFE-4596-45EE-86FA-70E21C5F22EE}" type="pres">
      <dgm:prSet presAssocID="{1FDA1D0A-6F82-4115-8A1B-70689E3CB0C4}" presName="spaceRect" presStyleCnt="0"/>
      <dgm:spPr/>
    </dgm:pt>
    <dgm:pt modelId="{90D17C3A-DB12-41E6-B255-3F767296B99E}" type="pres">
      <dgm:prSet presAssocID="{1FDA1D0A-6F82-4115-8A1B-70689E3CB0C4}" presName="parTx" presStyleLbl="revTx" presStyleIdx="2" presStyleCnt="5">
        <dgm:presLayoutVars>
          <dgm:chMax val="0"/>
          <dgm:chPref val="0"/>
        </dgm:presLayoutVars>
      </dgm:prSet>
      <dgm:spPr/>
    </dgm:pt>
    <dgm:pt modelId="{C4479DB7-FC69-46DE-8865-04D43EA83317}" type="pres">
      <dgm:prSet presAssocID="{FEA0CF72-E72C-45EF-9277-C53198472654}" presName="sibTrans" presStyleCnt="0"/>
      <dgm:spPr/>
    </dgm:pt>
    <dgm:pt modelId="{710532DA-B997-430F-ACDB-A65EE2CBA2BD}" type="pres">
      <dgm:prSet presAssocID="{64E09B47-C834-4641-87FD-E5F8BBBE2BA5}" presName="compNode" presStyleCnt="0"/>
      <dgm:spPr/>
    </dgm:pt>
    <dgm:pt modelId="{FDC0424F-B9A6-45B7-9BBA-E53E8A8FA23A}" type="pres">
      <dgm:prSet presAssocID="{64E09B47-C834-4641-87FD-E5F8BBBE2BA5}" presName="bgRect" presStyleLbl="bgShp" presStyleIdx="3" presStyleCnt="5"/>
      <dgm:spPr/>
    </dgm:pt>
    <dgm:pt modelId="{BEBF0E7B-6A19-41AF-8EEC-175E5A4DD412}" type="pres">
      <dgm:prSet presAssocID="{64E09B47-C834-4641-87FD-E5F8BBBE2BA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inancial"/>
        </a:ext>
      </dgm:extLst>
    </dgm:pt>
    <dgm:pt modelId="{FD698682-D24F-4089-B042-AE8AFE9583B2}" type="pres">
      <dgm:prSet presAssocID="{64E09B47-C834-4641-87FD-E5F8BBBE2BA5}" presName="spaceRect" presStyleCnt="0"/>
      <dgm:spPr/>
    </dgm:pt>
    <dgm:pt modelId="{D9F2D900-C08D-4AB4-BD46-8E0B0E622E63}" type="pres">
      <dgm:prSet presAssocID="{64E09B47-C834-4641-87FD-E5F8BBBE2BA5}" presName="parTx" presStyleLbl="revTx" presStyleIdx="3" presStyleCnt="5">
        <dgm:presLayoutVars>
          <dgm:chMax val="0"/>
          <dgm:chPref val="0"/>
        </dgm:presLayoutVars>
      </dgm:prSet>
      <dgm:spPr/>
    </dgm:pt>
    <dgm:pt modelId="{B035EC4F-6BCE-482B-A410-2DCD28C2A031}" type="pres">
      <dgm:prSet presAssocID="{0266027B-96A2-4731-8F53-CB66F5C5BE67}" presName="sibTrans" presStyleCnt="0"/>
      <dgm:spPr/>
    </dgm:pt>
    <dgm:pt modelId="{2D4F4186-8B41-4604-8CC7-1770E04968C1}" type="pres">
      <dgm:prSet presAssocID="{CB9D52FA-4861-4797-94BF-ED9FC324CA14}" presName="compNode" presStyleCnt="0"/>
      <dgm:spPr/>
    </dgm:pt>
    <dgm:pt modelId="{F70678C0-C61F-403A-AD5D-05F634A3F323}" type="pres">
      <dgm:prSet presAssocID="{CB9D52FA-4861-4797-94BF-ED9FC324CA14}" presName="bgRect" presStyleLbl="bgShp" presStyleIdx="4" presStyleCnt="5"/>
      <dgm:spPr/>
    </dgm:pt>
    <dgm:pt modelId="{BA4A7088-D545-426C-8553-77E2E5F904E4}" type="pres">
      <dgm:prSet presAssocID="{CB9D52FA-4861-4797-94BF-ED9FC324CA1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amily"/>
        </a:ext>
      </dgm:extLst>
    </dgm:pt>
    <dgm:pt modelId="{0D21754E-029B-44CF-BBCB-776495E92EE0}" type="pres">
      <dgm:prSet presAssocID="{CB9D52FA-4861-4797-94BF-ED9FC324CA14}" presName="spaceRect" presStyleCnt="0"/>
      <dgm:spPr/>
    </dgm:pt>
    <dgm:pt modelId="{E5D4C343-FADA-4CBF-98DE-65E3B14491B1}" type="pres">
      <dgm:prSet presAssocID="{CB9D52FA-4861-4797-94BF-ED9FC324CA14}" presName="parTx" presStyleLbl="revTx" presStyleIdx="4" presStyleCnt="5">
        <dgm:presLayoutVars>
          <dgm:chMax val="0"/>
          <dgm:chPref val="0"/>
        </dgm:presLayoutVars>
      </dgm:prSet>
      <dgm:spPr/>
    </dgm:pt>
  </dgm:ptLst>
  <dgm:cxnLst>
    <dgm:cxn modelId="{468B0E03-39F2-4920-B61C-1159E18D798B}" srcId="{0D4AB003-A072-44F8-AF44-2A581B30AF66}" destId="{CB9D52FA-4861-4797-94BF-ED9FC324CA14}" srcOrd="4" destOrd="0" parTransId="{2F01CBDC-C1FA-4DF4-978D-498E93AFF3F4}" sibTransId="{F6C8052E-F2DE-402A-93AB-551C83B607D0}"/>
    <dgm:cxn modelId="{3575B012-0DB7-4DD0-8096-A495CF66DBA4}" type="presOf" srcId="{1FDA1D0A-6F82-4115-8A1B-70689E3CB0C4}" destId="{90D17C3A-DB12-41E6-B255-3F767296B99E}" srcOrd="0" destOrd="0" presId="urn:microsoft.com/office/officeart/2018/2/layout/IconVerticalSolidList"/>
    <dgm:cxn modelId="{19CCE92E-B1CC-4B13-9520-5BCDE446418A}" srcId="{0D4AB003-A072-44F8-AF44-2A581B30AF66}" destId="{BCE808D3-9736-4E03-95E9-AF8C4BD7967E}" srcOrd="0" destOrd="0" parTransId="{9A7A670D-C10A-4F17-A6E4-1FA09EE13130}" sibTransId="{28C8E42E-64CA-49BB-90F2-329E56316524}"/>
    <dgm:cxn modelId="{B895F277-043F-4581-9297-2D7F04189BEF}" type="presOf" srcId="{64E09B47-C834-4641-87FD-E5F8BBBE2BA5}" destId="{D9F2D900-C08D-4AB4-BD46-8E0B0E622E63}" srcOrd="0" destOrd="0" presId="urn:microsoft.com/office/officeart/2018/2/layout/IconVerticalSolidList"/>
    <dgm:cxn modelId="{15D0C07C-64EB-476F-8F9B-0BFBDE9AC69C}" srcId="{0D4AB003-A072-44F8-AF44-2A581B30AF66}" destId="{EA0050D9-9258-47CB-91FE-E224F147F4D3}" srcOrd="1" destOrd="0" parTransId="{63AF2E09-2E9A-43B4-BDAA-A8F275951822}" sibTransId="{CDFC98F4-C34A-4DD6-9471-3D3297EB309A}"/>
    <dgm:cxn modelId="{5F51CA92-947E-4015-AC9F-3BDC2F215958}" srcId="{0D4AB003-A072-44F8-AF44-2A581B30AF66}" destId="{1FDA1D0A-6F82-4115-8A1B-70689E3CB0C4}" srcOrd="2" destOrd="0" parTransId="{6DA9C5C2-85DD-4CFD-B9E3-F8259395C4AD}" sibTransId="{FEA0CF72-E72C-45EF-9277-C53198472654}"/>
    <dgm:cxn modelId="{D97F5AA2-9D3A-4A95-9287-1CFC08F69731}" type="presOf" srcId="{BCE808D3-9736-4E03-95E9-AF8C4BD7967E}" destId="{B1A4A808-890A-4B80-9A20-1548E01EBDDE}" srcOrd="0" destOrd="0" presId="urn:microsoft.com/office/officeart/2018/2/layout/IconVerticalSolidList"/>
    <dgm:cxn modelId="{BFE9B4AD-DA0F-4BC4-A8C3-A0F7E0F10F4E}" type="presOf" srcId="{CB9D52FA-4861-4797-94BF-ED9FC324CA14}" destId="{E5D4C343-FADA-4CBF-98DE-65E3B14491B1}" srcOrd="0" destOrd="0" presId="urn:microsoft.com/office/officeart/2018/2/layout/IconVerticalSolidList"/>
    <dgm:cxn modelId="{92069DBF-7B0C-43A8-B213-61A1FA5EFE08}" type="presOf" srcId="{0D4AB003-A072-44F8-AF44-2A581B30AF66}" destId="{836F9D9C-D588-4078-90BF-A4C21DF0D089}" srcOrd="0" destOrd="0" presId="urn:microsoft.com/office/officeart/2018/2/layout/IconVerticalSolidList"/>
    <dgm:cxn modelId="{DFCDEECA-2D38-4538-9F62-6CBF06A70518}" srcId="{0D4AB003-A072-44F8-AF44-2A581B30AF66}" destId="{64E09B47-C834-4641-87FD-E5F8BBBE2BA5}" srcOrd="3" destOrd="0" parTransId="{176C03AD-53A9-472E-900C-B82DDD176A34}" sibTransId="{0266027B-96A2-4731-8F53-CB66F5C5BE67}"/>
    <dgm:cxn modelId="{E88D9EEB-03BB-4E69-BB90-0528300F62F2}" type="presOf" srcId="{EA0050D9-9258-47CB-91FE-E224F147F4D3}" destId="{FBE833A0-8569-4D69-947B-E4DFDD152D03}" srcOrd="0" destOrd="0" presId="urn:microsoft.com/office/officeart/2018/2/layout/IconVerticalSolidList"/>
    <dgm:cxn modelId="{3A3C29FC-81A7-432C-ABA9-DC970F76FD0B}" type="presParOf" srcId="{836F9D9C-D588-4078-90BF-A4C21DF0D089}" destId="{572A31D0-C021-4A36-AA1E-DDC732A4E6F0}" srcOrd="0" destOrd="0" presId="urn:microsoft.com/office/officeart/2018/2/layout/IconVerticalSolidList"/>
    <dgm:cxn modelId="{97FB8BC7-151B-4590-8F50-49D91E693A16}" type="presParOf" srcId="{572A31D0-C021-4A36-AA1E-DDC732A4E6F0}" destId="{7B5546D5-2D6A-48D8-9301-8110DA6D2A6D}" srcOrd="0" destOrd="0" presId="urn:microsoft.com/office/officeart/2018/2/layout/IconVerticalSolidList"/>
    <dgm:cxn modelId="{9B83A440-6FD4-425B-941B-885767FFFBA5}" type="presParOf" srcId="{572A31D0-C021-4A36-AA1E-DDC732A4E6F0}" destId="{929266D4-092A-4F6A-B641-992AFF25BAA8}" srcOrd="1" destOrd="0" presId="urn:microsoft.com/office/officeart/2018/2/layout/IconVerticalSolidList"/>
    <dgm:cxn modelId="{C47F0A2A-333B-4F7E-9CBD-18FB214CAF35}" type="presParOf" srcId="{572A31D0-C021-4A36-AA1E-DDC732A4E6F0}" destId="{6D9F96A9-DB3C-4810-B02B-83980F00D6EB}" srcOrd="2" destOrd="0" presId="urn:microsoft.com/office/officeart/2018/2/layout/IconVerticalSolidList"/>
    <dgm:cxn modelId="{79DCB7AD-7D93-4B35-873C-9DF901CCC05B}" type="presParOf" srcId="{572A31D0-C021-4A36-AA1E-DDC732A4E6F0}" destId="{B1A4A808-890A-4B80-9A20-1548E01EBDDE}" srcOrd="3" destOrd="0" presId="urn:microsoft.com/office/officeart/2018/2/layout/IconVerticalSolidList"/>
    <dgm:cxn modelId="{DE77A4D4-65D1-4DA8-A701-E5584880BEC3}" type="presParOf" srcId="{836F9D9C-D588-4078-90BF-A4C21DF0D089}" destId="{ED5AEA2D-15A2-40C4-B676-7CE3E177B94E}" srcOrd="1" destOrd="0" presId="urn:microsoft.com/office/officeart/2018/2/layout/IconVerticalSolidList"/>
    <dgm:cxn modelId="{886437E8-62B3-4ABA-9D5C-27B9C040B59F}" type="presParOf" srcId="{836F9D9C-D588-4078-90BF-A4C21DF0D089}" destId="{4FCA23FD-F8F9-4B13-91F4-A1A0C9DB9968}" srcOrd="2" destOrd="0" presId="urn:microsoft.com/office/officeart/2018/2/layout/IconVerticalSolidList"/>
    <dgm:cxn modelId="{3900FC08-7F0B-48C8-8C2C-5D874B5D97C3}" type="presParOf" srcId="{4FCA23FD-F8F9-4B13-91F4-A1A0C9DB9968}" destId="{52A6E677-A4A2-4806-88ED-B319007BCFDB}" srcOrd="0" destOrd="0" presId="urn:microsoft.com/office/officeart/2018/2/layout/IconVerticalSolidList"/>
    <dgm:cxn modelId="{DF84B9FF-B46F-4103-941D-9DE5B8937F7C}" type="presParOf" srcId="{4FCA23FD-F8F9-4B13-91F4-A1A0C9DB9968}" destId="{3F60713B-5E37-46F9-954F-ECB52E16D05D}" srcOrd="1" destOrd="0" presId="urn:microsoft.com/office/officeart/2018/2/layout/IconVerticalSolidList"/>
    <dgm:cxn modelId="{CCA1A744-8C49-4EFF-BE4F-A0E360BEBECD}" type="presParOf" srcId="{4FCA23FD-F8F9-4B13-91F4-A1A0C9DB9968}" destId="{DB11A82B-850D-4565-AC7E-EBF51B118A36}" srcOrd="2" destOrd="0" presId="urn:microsoft.com/office/officeart/2018/2/layout/IconVerticalSolidList"/>
    <dgm:cxn modelId="{A571D7D3-863C-4601-8CB5-87F92021F4ED}" type="presParOf" srcId="{4FCA23FD-F8F9-4B13-91F4-A1A0C9DB9968}" destId="{FBE833A0-8569-4D69-947B-E4DFDD152D03}" srcOrd="3" destOrd="0" presId="urn:microsoft.com/office/officeart/2018/2/layout/IconVerticalSolidList"/>
    <dgm:cxn modelId="{7AFECE1D-1059-4C02-A85B-4C0CABAA685F}" type="presParOf" srcId="{836F9D9C-D588-4078-90BF-A4C21DF0D089}" destId="{6FCDBB71-333A-4747-A0A4-FE1FE7D36125}" srcOrd="3" destOrd="0" presId="urn:microsoft.com/office/officeart/2018/2/layout/IconVerticalSolidList"/>
    <dgm:cxn modelId="{24CAC83F-2F03-4B1E-8EA5-BE13029A791C}" type="presParOf" srcId="{836F9D9C-D588-4078-90BF-A4C21DF0D089}" destId="{B01DC08E-AA1F-4D38-8BB2-198E6219B5EB}" srcOrd="4" destOrd="0" presId="urn:microsoft.com/office/officeart/2018/2/layout/IconVerticalSolidList"/>
    <dgm:cxn modelId="{F0B26C62-57D6-4F74-A007-AA0F8B63BC87}" type="presParOf" srcId="{B01DC08E-AA1F-4D38-8BB2-198E6219B5EB}" destId="{A1B955F2-6C6B-42F7-A0D3-C43D9579A98F}" srcOrd="0" destOrd="0" presId="urn:microsoft.com/office/officeart/2018/2/layout/IconVerticalSolidList"/>
    <dgm:cxn modelId="{C6EEB9BA-9447-4A15-9E9D-8A2918F739FD}" type="presParOf" srcId="{B01DC08E-AA1F-4D38-8BB2-198E6219B5EB}" destId="{021C0E49-83CE-4831-B8FD-A0CB7E89D396}" srcOrd="1" destOrd="0" presId="urn:microsoft.com/office/officeart/2018/2/layout/IconVerticalSolidList"/>
    <dgm:cxn modelId="{81F7C528-24C8-47A7-B8FF-484AEE95EFFD}" type="presParOf" srcId="{B01DC08E-AA1F-4D38-8BB2-198E6219B5EB}" destId="{11914BFE-4596-45EE-86FA-70E21C5F22EE}" srcOrd="2" destOrd="0" presId="urn:microsoft.com/office/officeart/2018/2/layout/IconVerticalSolidList"/>
    <dgm:cxn modelId="{A83CA0A8-A20F-4638-8C33-C2E69EF36864}" type="presParOf" srcId="{B01DC08E-AA1F-4D38-8BB2-198E6219B5EB}" destId="{90D17C3A-DB12-41E6-B255-3F767296B99E}" srcOrd="3" destOrd="0" presId="urn:microsoft.com/office/officeart/2018/2/layout/IconVerticalSolidList"/>
    <dgm:cxn modelId="{3F315E86-FC5B-4EA1-8092-C85E0483470B}" type="presParOf" srcId="{836F9D9C-D588-4078-90BF-A4C21DF0D089}" destId="{C4479DB7-FC69-46DE-8865-04D43EA83317}" srcOrd="5" destOrd="0" presId="urn:microsoft.com/office/officeart/2018/2/layout/IconVerticalSolidList"/>
    <dgm:cxn modelId="{C9A74181-2006-40C1-B522-1FC2218ECD35}" type="presParOf" srcId="{836F9D9C-D588-4078-90BF-A4C21DF0D089}" destId="{710532DA-B997-430F-ACDB-A65EE2CBA2BD}" srcOrd="6" destOrd="0" presId="urn:microsoft.com/office/officeart/2018/2/layout/IconVerticalSolidList"/>
    <dgm:cxn modelId="{54902C79-3682-4984-9DCF-648F8CE2D902}" type="presParOf" srcId="{710532DA-B997-430F-ACDB-A65EE2CBA2BD}" destId="{FDC0424F-B9A6-45B7-9BBA-E53E8A8FA23A}" srcOrd="0" destOrd="0" presId="urn:microsoft.com/office/officeart/2018/2/layout/IconVerticalSolidList"/>
    <dgm:cxn modelId="{BC4D473B-CC2E-44A7-A9E4-49D2FEAF43A6}" type="presParOf" srcId="{710532DA-B997-430F-ACDB-A65EE2CBA2BD}" destId="{BEBF0E7B-6A19-41AF-8EEC-175E5A4DD412}" srcOrd="1" destOrd="0" presId="urn:microsoft.com/office/officeart/2018/2/layout/IconVerticalSolidList"/>
    <dgm:cxn modelId="{3549791F-B5A4-420C-88A4-F2EA8CC12F3C}" type="presParOf" srcId="{710532DA-B997-430F-ACDB-A65EE2CBA2BD}" destId="{FD698682-D24F-4089-B042-AE8AFE9583B2}" srcOrd="2" destOrd="0" presId="urn:microsoft.com/office/officeart/2018/2/layout/IconVerticalSolidList"/>
    <dgm:cxn modelId="{1C773F5E-4311-46F3-B1FE-7217585C7DEA}" type="presParOf" srcId="{710532DA-B997-430F-ACDB-A65EE2CBA2BD}" destId="{D9F2D900-C08D-4AB4-BD46-8E0B0E622E63}" srcOrd="3" destOrd="0" presId="urn:microsoft.com/office/officeart/2018/2/layout/IconVerticalSolidList"/>
    <dgm:cxn modelId="{6BFEDD2D-D85D-4CEE-8194-F7A58737B7D1}" type="presParOf" srcId="{836F9D9C-D588-4078-90BF-A4C21DF0D089}" destId="{B035EC4F-6BCE-482B-A410-2DCD28C2A031}" srcOrd="7" destOrd="0" presId="urn:microsoft.com/office/officeart/2018/2/layout/IconVerticalSolidList"/>
    <dgm:cxn modelId="{BA2587EC-BAA0-4937-B6D7-954982DB7B35}" type="presParOf" srcId="{836F9D9C-D588-4078-90BF-A4C21DF0D089}" destId="{2D4F4186-8B41-4604-8CC7-1770E04968C1}" srcOrd="8" destOrd="0" presId="urn:microsoft.com/office/officeart/2018/2/layout/IconVerticalSolidList"/>
    <dgm:cxn modelId="{7AF6A763-8A37-4991-9F57-3A806D3F3F35}" type="presParOf" srcId="{2D4F4186-8B41-4604-8CC7-1770E04968C1}" destId="{F70678C0-C61F-403A-AD5D-05F634A3F323}" srcOrd="0" destOrd="0" presId="urn:microsoft.com/office/officeart/2018/2/layout/IconVerticalSolidList"/>
    <dgm:cxn modelId="{5E36D144-AE86-452C-BAEA-5B22B545EACC}" type="presParOf" srcId="{2D4F4186-8B41-4604-8CC7-1770E04968C1}" destId="{BA4A7088-D545-426C-8553-77E2E5F904E4}" srcOrd="1" destOrd="0" presId="urn:microsoft.com/office/officeart/2018/2/layout/IconVerticalSolidList"/>
    <dgm:cxn modelId="{59AA317B-CD56-4D5E-8D34-F3D8A2D0535C}" type="presParOf" srcId="{2D4F4186-8B41-4604-8CC7-1770E04968C1}" destId="{0D21754E-029B-44CF-BBCB-776495E92EE0}" srcOrd="2" destOrd="0" presId="urn:microsoft.com/office/officeart/2018/2/layout/IconVerticalSolidList"/>
    <dgm:cxn modelId="{7A74CA46-DB6E-4307-9CFD-DFECEDFADE80}" type="presParOf" srcId="{2D4F4186-8B41-4604-8CC7-1770E04968C1}" destId="{E5D4C343-FADA-4CBF-98DE-65E3B14491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4AB003-A072-44F8-AF44-2A581B30AF6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CE808D3-9736-4E03-95E9-AF8C4BD7967E}">
      <dgm:prSet custT="1"/>
      <dgm:spPr/>
      <dgm:t>
        <a:bodyPr/>
        <a:lstStyle/>
        <a:p>
          <a:pPr>
            <a:lnSpc>
              <a:spcPct val="100000"/>
            </a:lnSpc>
          </a:pPr>
          <a:r>
            <a:rPr lang="en-GB" sz="2000" b="1" dirty="0">
              <a:solidFill>
                <a:schemeClr val="accent1">
                  <a:lumMod val="75000"/>
                </a:schemeClr>
              </a:solidFill>
            </a:rPr>
            <a:t>Isolation &amp; Loneliness </a:t>
          </a:r>
          <a:endParaRPr lang="en-US" sz="2000" b="1" dirty="0">
            <a:solidFill>
              <a:schemeClr val="accent1">
                <a:lumMod val="75000"/>
              </a:schemeClr>
            </a:solidFill>
          </a:endParaRPr>
        </a:p>
      </dgm:t>
    </dgm:pt>
    <dgm:pt modelId="{9A7A670D-C10A-4F17-A6E4-1FA09EE13130}" type="parTrans" cxnId="{19CCE92E-B1CC-4B13-9520-5BCDE446418A}">
      <dgm:prSet/>
      <dgm:spPr/>
      <dgm:t>
        <a:bodyPr/>
        <a:lstStyle/>
        <a:p>
          <a:endParaRPr lang="en-US"/>
        </a:p>
      </dgm:t>
    </dgm:pt>
    <dgm:pt modelId="{28C8E42E-64CA-49BB-90F2-329E56316524}" type="sibTrans" cxnId="{19CCE92E-B1CC-4B13-9520-5BCDE446418A}">
      <dgm:prSet/>
      <dgm:spPr/>
      <dgm:t>
        <a:bodyPr/>
        <a:lstStyle/>
        <a:p>
          <a:endParaRPr lang="en-US"/>
        </a:p>
      </dgm:t>
    </dgm:pt>
    <dgm:pt modelId="{EA0050D9-9258-47CB-91FE-E224F147F4D3}">
      <dgm:prSet custT="1"/>
      <dgm:spPr/>
      <dgm:t>
        <a:bodyPr/>
        <a:lstStyle/>
        <a:p>
          <a:pPr>
            <a:lnSpc>
              <a:spcPct val="100000"/>
            </a:lnSpc>
          </a:pPr>
          <a:r>
            <a:rPr lang="en-GB" sz="2000" b="1" dirty="0">
              <a:solidFill>
                <a:schemeClr val="accent1">
                  <a:lumMod val="75000"/>
                </a:schemeClr>
              </a:solidFill>
              <a:latin typeface="+mn-lt"/>
            </a:rPr>
            <a:t>Transport &amp; Travel </a:t>
          </a:r>
          <a:endParaRPr lang="en-US" sz="2000" b="1" dirty="0"/>
        </a:p>
      </dgm:t>
    </dgm:pt>
    <dgm:pt modelId="{63AF2E09-2E9A-43B4-BDAA-A8F275951822}" type="parTrans" cxnId="{15D0C07C-64EB-476F-8F9B-0BFBDE9AC69C}">
      <dgm:prSet/>
      <dgm:spPr/>
      <dgm:t>
        <a:bodyPr/>
        <a:lstStyle/>
        <a:p>
          <a:endParaRPr lang="en-US"/>
        </a:p>
      </dgm:t>
    </dgm:pt>
    <dgm:pt modelId="{CDFC98F4-C34A-4DD6-9471-3D3297EB309A}" type="sibTrans" cxnId="{15D0C07C-64EB-476F-8F9B-0BFBDE9AC69C}">
      <dgm:prSet/>
      <dgm:spPr/>
      <dgm:t>
        <a:bodyPr/>
        <a:lstStyle/>
        <a:p>
          <a:endParaRPr lang="en-US"/>
        </a:p>
      </dgm:t>
    </dgm:pt>
    <dgm:pt modelId="{1FDA1D0A-6F82-4115-8A1B-70689E3CB0C4}">
      <dgm:prSet custT="1"/>
      <dgm:spPr/>
      <dgm:t>
        <a:bodyPr/>
        <a:lstStyle/>
        <a:p>
          <a:pPr>
            <a:lnSpc>
              <a:spcPct val="100000"/>
            </a:lnSpc>
          </a:pPr>
          <a:r>
            <a:rPr lang="en-GB" sz="2000" b="1" dirty="0">
              <a:solidFill>
                <a:schemeClr val="accent1">
                  <a:lumMod val="75000"/>
                </a:schemeClr>
              </a:solidFill>
              <a:latin typeface="+mn-lt"/>
            </a:rPr>
            <a:t>Mental Health &amp; Wellbeing – focus on young people </a:t>
          </a:r>
          <a:endParaRPr lang="en-US" sz="2000" b="1" dirty="0">
            <a:solidFill>
              <a:schemeClr val="accent1">
                <a:lumMod val="75000"/>
              </a:schemeClr>
            </a:solidFill>
          </a:endParaRPr>
        </a:p>
      </dgm:t>
    </dgm:pt>
    <dgm:pt modelId="{6DA9C5C2-85DD-4CFD-B9E3-F8259395C4AD}" type="parTrans" cxnId="{5F51CA92-947E-4015-AC9F-3BDC2F215958}">
      <dgm:prSet/>
      <dgm:spPr/>
      <dgm:t>
        <a:bodyPr/>
        <a:lstStyle/>
        <a:p>
          <a:endParaRPr lang="en-US"/>
        </a:p>
      </dgm:t>
    </dgm:pt>
    <dgm:pt modelId="{FEA0CF72-E72C-45EF-9277-C53198472654}" type="sibTrans" cxnId="{5F51CA92-947E-4015-AC9F-3BDC2F215958}">
      <dgm:prSet/>
      <dgm:spPr/>
      <dgm:t>
        <a:bodyPr/>
        <a:lstStyle/>
        <a:p>
          <a:endParaRPr lang="en-US"/>
        </a:p>
      </dgm:t>
    </dgm:pt>
    <dgm:pt modelId="{CB9D52FA-4861-4797-94BF-ED9FC324CA14}">
      <dgm:prSet custT="1"/>
      <dgm:spPr/>
      <dgm:t>
        <a:bodyPr/>
        <a:lstStyle/>
        <a:p>
          <a:pPr>
            <a:lnSpc>
              <a:spcPct val="100000"/>
            </a:lnSpc>
          </a:pPr>
          <a:r>
            <a:rPr lang="en-GB" sz="2000" b="1" i="0" dirty="0">
              <a:solidFill>
                <a:schemeClr val="accent1">
                  <a:lumMod val="75000"/>
                </a:schemeClr>
              </a:solidFill>
            </a:rPr>
            <a:t>Inequalities - focus on Financial Inequality</a:t>
          </a:r>
          <a:endParaRPr lang="en-US" sz="2000" b="1" dirty="0">
            <a:solidFill>
              <a:schemeClr val="accent1">
                <a:lumMod val="75000"/>
              </a:schemeClr>
            </a:solidFill>
          </a:endParaRPr>
        </a:p>
      </dgm:t>
    </dgm:pt>
    <dgm:pt modelId="{2F01CBDC-C1FA-4DF4-978D-498E93AFF3F4}" type="parTrans" cxnId="{468B0E03-39F2-4920-B61C-1159E18D798B}">
      <dgm:prSet/>
      <dgm:spPr/>
      <dgm:t>
        <a:bodyPr/>
        <a:lstStyle/>
        <a:p>
          <a:endParaRPr lang="en-US"/>
        </a:p>
      </dgm:t>
    </dgm:pt>
    <dgm:pt modelId="{F6C8052E-F2DE-402A-93AB-551C83B607D0}" type="sibTrans" cxnId="{468B0E03-39F2-4920-B61C-1159E18D798B}">
      <dgm:prSet/>
      <dgm:spPr/>
      <dgm:t>
        <a:bodyPr/>
        <a:lstStyle/>
        <a:p>
          <a:endParaRPr lang="en-US"/>
        </a:p>
      </dgm:t>
    </dgm:pt>
    <dgm:pt modelId="{836F9D9C-D588-4078-90BF-A4C21DF0D089}" type="pres">
      <dgm:prSet presAssocID="{0D4AB003-A072-44F8-AF44-2A581B30AF66}" presName="root" presStyleCnt="0">
        <dgm:presLayoutVars>
          <dgm:dir/>
          <dgm:resizeHandles val="exact"/>
        </dgm:presLayoutVars>
      </dgm:prSet>
      <dgm:spPr/>
    </dgm:pt>
    <dgm:pt modelId="{572A31D0-C021-4A36-AA1E-DDC732A4E6F0}" type="pres">
      <dgm:prSet presAssocID="{BCE808D3-9736-4E03-95E9-AF8C4BD7967E}" presName="compNode" presStyleCnt="0"/>
      <dgm:spPr/>
    </dgm:pt>
    <dgm:pt modelId="{7B5546D5-2D6A-48D8-9301-8110DA6D2A6D}" type="pres">
      <dgm:prSet presAssocID="{BCE808D3-9736-4E03-95E9-AF8C4BD7967E}" presName="bgRect" presStyleLbl="bgShp" presStyleIdx="0" presStyleCnt="4" custLinFactNeighborX="570" custLinFactNeighborY="-469"/>
      <dgm:spPr/>
    </dgm:pt>
    <dgm:pt modelId="{929266D4-092A-4F6A-B641-992AFF25BAA8}" type="pres">
      <dgm:prSet presAssocID="{BCE808D3-9736-4E03-95E9-AF8C4BD7967E}"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lationship"/>
        </a:ext>
      </dgm:extLst>
    </dgm:pt>
    <dgm:pt modelId="{6D9F96A9-DB3C-4810-B02B-83980F00D6EB}" type="pres">
      <dgm:prSet presAssocID="{BCE808D3-9736-4E03-95E9-AF8C4BD7967E}" presName="spaceRect" presStyleCnt="0"/>
      <dgm:spPr/>
    </dgm:pt>
    <dgm:pt modelId="{B1A4A808-890A-4B80-9A20-1548E01EBDDE}" type="pres">
      <dgm:prSet presAssocID="{BCE808D3-9736-4E03-95E9-AF8C4BD7967E}" presName="parTx" presStyleLbl="revTx" presStyleIdx="0" presStyleCnt="4">
        <dgm:presLayoutVars>
          <dgm:chMax val="0"/>
          <dgm:chPref val="0"/>
        </dgm:presLayoutVars>
      </dgm:prSet>
      <dgm:spPr/>
    </dgm:pt>
    <dgm:pt modelId="{ED5AEA2D-15A2-40C4-B676-7CE3E177B94E}" type="pres">
      <dgm:prSet presAssocID="{28C8E42E-64CA-49BB-90F2-329E56316524}" presName="sibTrans" presStyleCnt="0"/>
      <dgm:spPr/>
    </dgm:pt>
    <dgm:pt modelId="{4FCA23FD-F8F9-4B13-91F4-A1A0C9DB9968}" type="pres">
      <dgm:prSet presAssocID="{EA0050D9-9258-47CB-91FE-E224F147F4D3}" presName="compNode" presStyleCnt="0"/>
      <dgm:spPr/>
    </dgm:pt>
    <dgm:pt modelId="{52A6E677-A4A2-4806-88ED-B319007BCFDB}" type="pres">
      <dgm:prSet presAssocID="{EA0050D9-9258-47CB-91FE-E224F147F4D3}" presName="bgRect" presStyleLbl="bgShp" presStyleIdx="1" presStyleCnt="4"/>
      <dgm:spPr/>
    </dgm:pt>
    <dgm:pt modelId="{3F60713B-5E37-46F9-954F-ECB52E16D05D}" type="pres">
      <dgm:prSet presAssocID="{EA0050D9-9258-47CB-91FE-E224F147F4D3}" presName="iconRect" presStyleLbl="node1" presStyleIdx="1"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istory"/>
        </a:ext>
      </dgm:extLst>
    </dgm:pt>
    <dgm:pt modelId="{DB11A82B-850D-4565-AC7E-EBF51B118A36}" type="pres">
      <dgm:prSet presAssocID="{EA0050D9-9258-47CB-91FE-E224F147F4D3}" presName="spaceRect" presStyleCnt="0"/>
      <dgm:spPr/>
    </dgm:pt>
    <dgm:pt modelId="{FBE833A0-8569-4D69-947B-E4DFDD152D03}" type="pres">
      <dgm:prSet presAssocID="{EA0050D9-9258-47CB-91FE-E224F147F4D3}" presName="parTx" presStyleLbl="revTx" presStyleIdx="1" presStyleCnt="4">
        <dgm:presLayoutVars>
          <dgm:chMax val="0"/>
          <dgm:chPref val="0"/>
        </dgm:presLayoutVars>
      </dgm:prSet>
      <dgm:spPr/>
    </dgm:pt>
    <dgm:pt modelId="{6FCDBB71-333A-4747-A0A4-FE1FE7D36125}" type="pres">
      <dgm:prSet presAssocID="{CDFC98F4-C34A-4DD6-9471-3D3297EB309A}" presName="sibTrans" presStyleCnt="0"/>
      <dgm:spPr/>
    </dgm:pt>
    <dgm:pt modelId="{B01DC08E-AA1F-4D38-8BB2-198E6219B5EB}" type="pres">
      <dgm:prSet presAssocID="{1FDA1D0A-6F82-4115-8A1B-70689E3CB0C4}" presName="compNode" presStyleCnt="0"/>
      <dgm:spPr/>
    </dgm:pt>
    <dgm:pt modelId="{A1B955F2-6C6B-42F7-A0D3-C43D9579A98F}" type="pres">
      <dgm:prSet presAssocID="{1FDA1D0A-6F82-4115-8A1B-70689E3CB0C4}" presName="bgRect" presStyleLbl="bgShp" presStyleIdx="2" presStyleCnt="4"/>
      <dgm:spPr/>
    </dgm:pt>
    <dgm:pt modelId="{021C0E49-83CE-4831-B8FD-A0CB7E89D396}" type="pres">
      <dgm:prSet presAssocID="{1FDA1D0A-6F82-4115-8A1B-70689E3CB0C4}" presName="iconRect" presStyleLbl="node1" presStyleIdx="2"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aptop Secure"/>
        </a:ext>
      </dgm:extLst>
    </dgm:pt>
    <dgm:pt modelId="{11914BFE-4596-45EE-86FA-70E21C5F22EE}" type="pres">
      <dgm:prSet presAssocID="{1FDA1D0A-6F82-4115-8A1B-70689E3CB0C4}" presName="spaceRect" presStyleCnt="0"/>
      <dgm:spPr/>
    </dgm:pt>
    <dgm:pt modelId="{90D17C3A-DB12-41E6-B255-3F767296B99E}" type="pres">
      <dgm:prSet presAssocID="{1FDA1D0A-6F82-4115-8A1B-70689E3CB0C4}" presName="parTx" presStyleLbl="revTx" presStyleIdx="2" presStyleCnt="4">
        <dgm:presLayoutVars>
          <dgm:chMax val="0"/>
          <dgm:chPref val="0"/>
        </dgm:presLayoutVars>
      </dgm:prSet>
      <dgm:spPr/>
    </dgm:pt>
    <dgm:pt modelId="{C4479DB7-FC69-46DE-8865-04D43EA83317}" type="pres">
      <dgm:prSet presAssocID="{FEA0CF72-E72C-45EF-9277-C53198472654}" presName="sibTrans" presStyleCnt="0"/>
      <dgm:spPr/>
    </dgm:pt>
    <dgm:pt modelId="{2D4F4186-8B41-4604-8CC7-1770E04968C1}" type="pres">
      <dgm:prSet presAssocID="{CB9D52FA-4861-4797-94BF-ED9FC324CA14}" presName="compNode" presStyleCnt="0"/>
      <dgm:spPr/>
    </dgm:pt>
    <dgm:pt modelId="{F70678C0-C61F-403A-AD5D-05F634A3F323}" type="pres">
      <dgm:prSet presAssocID="{CB9D52FA-4861-4797-94BF-ED9FC324CA14}" presName="bgRect" presStyleLbl="bgShp" presStyleIdx="3" presStyleCnt="4"/>
      <dgm:spPr/>
    </dgm:pt>
    <dgm:pt modelId="{BA4A7088-D545-426C-8553-77E2E5F904E4}" type="pres">
      <dgm:prSet presAssocID="{CB9D52FA-4861-4797-94BF-ED9FC324CA14}" presName="iconRect" presStyleLbl="node1" presStyleIdx="3"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amily"/>
        </a:ext>
      </dgm:extLst>
    </dgm:pt>
    <dgm:pt modelId="{0D21754E-029B-44CF-BBCB-776495E92EE0}" type="pres">
      <dgm:prSet presAssocID="{CB9D52FA-4861-4797-94BF-ED9FC324CA14}" presName="spaceRect" presStyleCnt="0"/>
      <dgm:spPr/>
    </dgm:pt>
    <dgm:pt modelId="{E5D4C343-FADA-4CBF-98DE-65E3B14491B1}" type="pres">
      <dgm:prSet presAssocID="{CB9D52FA-4861-4797-94BF-ED9FC324CA14}" presName="parTx" presStyleLbl="revTx" presStyleIdx="3" presStyleCnt="4">
        <dgm:presLayoutVars>
          <dgm:chMax val="0"/>
          <dgm:chPref val="0"/>
        </dgm:presLayoutVars>
      </dgm:prSet>
      <dgm:spPr/>
    </dgm:pt>
  </dgm:ptLst>
  <dgm:cxnLst>
    <dgm:cxn modelId="{468B0E03-39F2-4920-B61C-1159E18D798B}" srcId="{0D4AB003-A072-44F8-AF44-2A581B30AF66}" destId="{CB9D52FA-4861-4797-94BF-ED9FC324CA14}" srcOrd="3" destOrd="0" parTransId="{2F01CBDC-C1FA-4DF4-978D-498E93AFF3F4}" sibTransId="{F6C8052E-F2DE-402A-93AB-551C83B607D0}"/>
    <dgm:cxn modelId="{3575B012-0DB7-4DD0-8096-A495CF66DBA4}" type="presOf" srcId="{1FDA1D0A-6F82-4115-8A1B-70689E3CB0C4}" destId="{90D17C3A-DB12-41E6-B255-3F767296B99E}" srcOrd="0" destOrd="0" presId="urn:microsoft.com/office/officeart/2018/2/layout/IconVerticalSolidList"/>
    <dgm:cxn modelId="{19CCE92E-B1CC-4B13-9520-5BCDE446418A}" srcId="{0D4AB003-A072-44F8-AF44-2A581B30AF66}" destId="{BCE808D3-9736-4E03-95E9-AF8C4BD7967E}" srcOrd="0" destOrd="0" parTransId="{9A7A670D-C10A-4F17-A6E4-1FA09EE13130}" sibTransId="{28C8E42E-64CA-49BB-90F2-329E56316524}"/>
    <dgm:cxn modelId="{15D0C07C-64EB-476F-8F9B-0BFBDE9AC69C}" srcId="{0D4AB003-A072-44F8-AF44-2A581B30AF66}" destId="{EA0050D9-9258-47CB-91FE-E224F147F4D3}" srcOrd="1" destOrd="0" parTransId="{63AF2E09-2E9A-43B4-BDAA-A8F275951822}" sibTransId="{CDFC98F4-C34A-4DD6-9471-3D3297EB309A}"/>
    <dgm:cxn modelId="{5F51CA92-947E-4015-AC9F-3BDC2F215958}" srcId="{0D4AB003-A072-44F8-AF44-2A581B30AF66}" destId="{1FDA1D0A-6F82-4115-8A1B-70689E3CB0C4}" srcOrd="2" destOrd="0" parTransId="{6DA9C5C2-85DD-4CFD-B9E3-F8259395C4AD}" sibTransId="{FEA0CF72-E72C-45EF-9277-C53198472654}"/>
    <dgm:cxn modelId="{D97F5AA2-9D3A-4A95-9287-1CFC08F69731}" type="presOf" srcId="{BCE808D3-9736-4E03-95E9-AF8C4BD7967E}" destId="{B1A4A808-890A-4B80-9A20-1548E01EBDDE}" srcOrd="0" destOrd="0" presId="urn:microsoft.com/office/officeart/2018/2/layout/IconVerticalSolidList"/>
    <dgm:cxn modelId="{BFE9B4AD-DA0F-4BC4-A8C3-A0F7E0F10F4E}" type="presOf" srcId="{CB9D52FA-4861-4797-94BF-ED9FC324CA14}" destId="{E5D4C343-FADA-4CBF-98DE-65E3B14491B1}" srcOrd="0" destOrd="0" presId="urn:microsoft.com/office/officeart/2018/2/layout/IconVerticalSolidList"/>
    <dgm:cxn modelId="{92069DBF-7B0C-43A8-B213-61A1FA5EFE08}" type="presOf" srcId="{0D4AB003-A072-44F8-AF44-2A581B30AF66}" destId="{836F9D9C-D588-4078-90BF-A4C21DF0D089}" srcOrd="0" destOrd="0" presId="urn:microsoft.com/office/officeart/2018/2/layout/IconVerticalSolidList"/>
    <dgm:cxn modelId="{E88D9EEB-03BB-4E69-BB90-0528300F62F2}" type="presOf" srcId="{EA0050D9-9258-47CB-91FE-E224F147F4D3}" destId="{FBE833A0-8569-4D69-947B-E4DFDD152D03}" srcOrd="0" destOrd="0" presId="urn:microsoft.com/office/officeart/2018/2/layout/IconVerticalSolidList"/>
    <dgm:cxn modelId="{3A3C29FC-81A7-432C-ABA9-DC970F76FD0B}" type="presParOf" srcId="{836F9D9C-D588-4078-90BF-A4C21DF0D089}" destId="{572A31D0-C021-4A36-AA1E-DDC732A4E6F0}" srcOrd="0" destOrd="0" presId="urn:microsoft.com/office/officeart/2018/2/layout/IconVerticalSolidList"/>
    <dgm:cxn modelId="{97FB8BC7-151B-4590-8F50-49D91E693A16}" type="presParOf" srcId="{572A31D0-C021-4A36-AA1E-DDC732A4E6F0}" destId="{7B5546D5-2D6A-48D8-9301-8110DA6D2A6D}" srcOrd="0" destOrd="0" presId="urn:microsoft.com/office/officeart/2018/2/layout/IconVerticalSolidList"/>
    <dgm:cxn modelId="{9B83A440-6FD4-425B-941B-885767FFFBA5}" type="presParOf" srcId="{572A31D0-C021-4A36-AA1E-DDC732A4E6F0}" destId="{929266D4-092A-4F6A-B641-992AFF25BAA8}" srcOrd="1" destOrd="0" presId="urn:microsoft.com/office/officeart/2018/2/layout/IconVerticalSolidList"/>
    <dgm:cxn modelId="{C47F0A2A-333B-4F7E-9CBD-18FB214CAF35}" type="presParOf" srcId="{572A31D0-C021-4A36-AA1E-DDC732A4E6F0}" destId="{6D9F96A9-DB3C-4810-B02B-83980F00D6EB}" srcOrd="2" destOrd="0" presId="urn:microsoft.com/office/officeart/2018/2/layout/IconVerticalSolidList"/>
    <dgm:cxn modelId="{79DCB7AD-7D93-4B35-873C-9DF901CCC05B}" type="presParOf" srcId="{572A31D0-C021-4A36-AA1E-DDC732A4E6F0}" destId="{B1A4A808-890A-4B80-9A20-1548E01EBDDE}" srcOrd="3" destOrd="0" presId="urn:microsoft.com/office/officeart/2018/2/layout/IconVerticalSolidList"/>
    <dgm:cxn modelId="{DE77A4D4-65D1-4DA8-A701-E5584880BEC3}" type="presParOf" srcId="{836F9D9C-D588-4078-90BF-A4C21DF0D089}" destId="{ED5AEA2D-15A2-40C4-B676-7CE3E177B94E}" srcOrd="1" destOrd="0" presId="urn:microsoft.com/office/officeart/2018/2/layout/IconVerticalSolidList"/>
    <dgm:cxn modelId="{886437E8-62B3-4ABA-9D5C-27B9C040B59F}" type="presParOf" srcId="{836F9D9C-D588-4078-90BF-A4C21DF0D089}" destId="{4FCA23FD-F8F9-4B13-91F4-A1A0C9DB9968}" srcOrd="2" destOrd="0" presId="urn:microsoft.com/office/officeart/2018/2/layout/IconVerticalSolidList"/>
    <dgm:cxn modelId="{3900FC08-7F0B-48C8-8C2C-5D874B5D97C3}" type="presParOf" srcId="{4FCA23FD-F8F9-4B13-91F4-A1A0C9DB9968}" destId="{52A6E677-A4A2-4806-88ED-B319007BCFDB}" srcOrd="0" destOrd="0" presId="urn:microsoft.com/office/officeart/2018/2/layout/IconVerticalSolidList"/>
    <dgm:cxn modelId="{DF84B9FF-B46F-4103-941D-9DE5B8937F7C}" type="presParOf" srcId="{4FCA23FD-F8F9-4B13-91F4-A1A0C9DB9968}" destId="{3F60713B-5E37-46F9-954F-ECB52E16D05D}" srcOrd="1" destOrd="0" presId="urn:microsoft.com/office/officeart/2018/2/layout/IconVerticalSolidList"/>
    <dgm:cxn modelId="{CCA1A744-8C49-4EFF-BE4F-A0E360BEBECD}" type="presParOf" srcId="{4FCA23FD-F8F9-4B13-91F4-A1A0C9DB9968}" destId="{DB11A82B-850D-4565-AC7E-EBF51B118A36}" srcOrd="2" destOrd="0" presId="urn:microsoft.com/office/officeart/2018/2/layout/IconVerticalSolidList"/>
    <dgm:cxn modelId="{A571D7D3-863C-4601-8CB5-87F92021F4ED}" type="presParOf" srcId="{4FCA23FD-F8F9-4B13-91F4-A1A0C9DB9968}" destId="{FBE833A0-8569-4D69-947B-E4DFDD152D03}" srcOrd="3" destOrd="0" presId="urn:microsoft.com/office/officeart/2018/2/layout/IconVerticalSolidList"/>
    <dgm:cxn modelId="{7AFECE1D-1059-4C02-A85B-4C0CABAA685F}" type="presParOf" srcId="{836F9D9C-D588-4078-90BF-A4C21DF0D089}" destId="{6FCDBB71-333A-4747-A0A4-FE1FE7D36125}" srcOrd="3" destOrd="0" presId="urn:microsoft.com/office/officeart/2018/2/layout/IconVerticalSolidList"/>
    <dgm:cxn modelId="{24CAC83F-2F03-4B1E-8EA5-BE13029A791C}" type="presParOf" srcId="{836F9D9C-D588-4078-90BF-A4C21DF0D089}" destId="{B01DC08E-AA1F-4D38-8BB2-198E6219B5EB}" srcOrd="4" destOrd="0" presId="urn:microsoft.com/office/officeart/2018/2/layout/IconVerticalSolidList"/>
    <dgm:cxn modelId="{F0B26C62-57D6-4F74-A007-AA0F8B63BC87}" type="presParOf" srcId="{B01DC08E-AA1F-4D38-8BB2-198E6219B5EB}" destId="{A1B955F2-6C6B-42F7-A0D3-C43D9579A98F}" srcOrd="0" destOrd="0" presId="urn:microsoft.com/office/officeart/2018/2/layout/IconVerticalSolidList"/>
    <dgm:cxn modelId="{C6EEB9BA-9447-4A15-9E9D-8A2918F739FD}" type="presParOf" srcId="{B01DC08E-AA1F-4D38-8BB2-198E6219B5EB}" destId="{021C0E49-83CE-4831-B8FD-A0CB7E89D396}" srcOrd="1" destOrd="0" presId="urn:microsoft.com/office/officeart/2018/2/layout/IconVerticalSolidList"/>
    <dgm:cxn modelId="{81F7C528-24C8-47A7-B8FF-484AEE95EFFD}" type="presParOf" srcId="{B01DC08E-AA1F-4D38-8BB2-198E6219B5EB}" destId="{11914BFE-4596-45EE-86FA-70E21C5F22EE}" srcOrd="2" destOrd="0" presId="urn:microsoft.com/office/officeart/2018/2/layout/IconVerticalSolidList"/>
    <dgm:cxn modelId="{A83CA0A8-A20F-4638-8C33-C2E69EF36864}" type="presParOf" srcId="{B01DC08E-AA1F-4D38-8BB2-198E6219B5EB}" destId="{90D17C3A-DB12-41E6-B255-3F767296B99E}" srcOrd="3" destOrd="0" presId="urn:microsoft.com/office/officeart/2018/2/layout/IconVerticalSolidList"/>
    <dgm:cxn modelId="{3F315E86-FC5B-4EA1-8092-C85E0483470B}" type="presParOf" srcId="{836F9D9C-D588-4078-90BF-A4C21DF0D089}" destId="{C4479DB7-FC69-46DE-8865-04D43EA83317}" srcOrd="5" destOrd="0" presId="urn:microsoft.com/office/officeart/2018/2/layout/IconVerticalSolidList"/>
    <dgm:cxn modelId="{BA2587EC-BAA0-4937-B6D7-954982DB7B35}" type="presParOf" srcId="{836F9D9C-D588-4078-90BF-A4C21DF0D089}" destId="{2D4F4186-8B41-4604-8CC7-1770E04968C1}" srcOrd="6" destOrd="0" presId="urn:microsoft.com/office/officeart/2018/2/layout/IconVerticalSolidList"/>
    <dgm:cxn modelId="{7AF6A763-8A37-4991-9F57-3A806D3F3F35}" type="presParOf" srcId="{2D4F4186-8B41-4604-8CC7-1770E04968C1}" destId="{F70678C0-C61F-403A-AD5D-05F634A3F323}" srcOrd="0" destOrd="0" presId="urn:microsoft.com/office/officeart/2018/2/layout/IconVerticalSolidList"/>
    <dgm:cxn modelId="{5E36D144-AE86-452C-BAEA-5B22B545EACC}" type="presParOf" srcId="{2D4F4186-8B41-4604-8CC7-1770E04968C1}" destId="{BA4A7088-D545-426C-8553-77E2E5F904E4}" srcOrd="1" destOrd="0" presId="urn:microsoft.com/office/officeart/2018/2/layout/IconVerticalSolidList"/>
    <dgm:cxn modelId="{59AA317B-CD56-4D5E-8D34-F3D8A2D0535C}" type="presParOf" srcId="{2D4F4186-8B41-4604-8CC7-1770E04968C1}" destId="{0D21754E-029B-44CF-BBCB-776495E92EE0}" srcOrd="2" destOrd="0" presId="urn:microsoft.com/office/officeart/2018/2/layout/IconVerticalSolidList"/>
    <dgm:cxn modelId="{7A74CA46-DB6E-4307-9CFD-DFECEDFADE80}" type="presParOf" srcId="{2D4F4186-8B41-4604-8CC7-1770E04968C1}" destId="{E5D4C343-FADA-4CBF-98DE-65E3B14491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546D5-2D6A-48D8-9301-8110DA6D2A6D}">
      <dsp:nvSpPr>
        <dsp:cNvPr id="0" name=""/>
        <dsp:cNvSpPr/>
      </dsp:nvSpPr>
      <dsp:spPr>
        <a:xfrm>
          <a:off x="0" y="2416"/>
          <a:ext cx="11145156" cy="706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9266D4-092A-4F6A-B641-992AFF25BAA8}">
      <dsp:nvSpPr>
        <dsp:cNvPr id="0" name=""/>
        <dsp:cNvSpPr/>
      </dsp:nvSpPr>
      <dsp:spPr>
        <a:xfrm>
          <a:off x="213830" y="164779"/>
          <a:ext cx="389162" cy="3887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4A808-890A-4B80-9A20-1548E01EBDDE}">
      <dsp:nvSpPr>
        <dsp:cNvPr id="0" name=""/>
        <dsp:cNvSpPr/>
      </dsp:nvSpPr>
      <dsp:spPr>
        <a:xfrm>
          <a:off x="816824" y="5732"/>
          <a:ext cx="10303592" cy="75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87" tIns="79487" rIns="79487" bIns="79487" numCol="1" spcCol="1270" anchor="ctr" anchorCtr="0">
          <a:noAutofit/>
        </a:bodyPr>
        <a:lstStyle/>
        <a:p>
          <a:pPr marL="0" lvl="0" indent="0" algn="l" defTabSz="889000">
            <a:lnSpc>
              <a:spcPct val="100000"/>
            </a:lnSpc>
            <a:spcBef>
              <a:spcPct val="0"/>
            </a:spcBef>
            <a:spcAft>
              <a:spcPct val="35000"/>
            </a:spcAft>
            <a:buNone/>
          </a:pPr>
          <a:r>
            <a:rPr lang="en-GB" sz="2000" b="1" kern="1200" dirty="0"/>
            <a:t>Embed the Community Partnerships as </a:t>
          </a:r>
          <a:r>
            <a:rPr lang="en-GB" sz="2000" b="1" u="sng" kern="1200" dirty="0"/>
            <a:t>the</a:t>
          </a:r>
          <a:r>
            <a:rPr lang="en-GB" sz="2000" b="1" kern="1200" dirty="0"/>
            <a:t> place to do place-based partnership work</a:t>
          </a:r>
          <a:endParaRPr lang="en-US" sz="2000" b="1" kern="1200" dirty="0"/>
        </a:p>
      </dsp:txBody>
      <dsp:txXfrm>
        <a:off x="816824" y="5732"/>
        <a:ext cx="10303592" cy="751057"/>
      </dsp:txXfrm>
    </dsp:sp>
    <dsp:sp modelId="{52A6E677-A4A2-4806-88ED-B319007BCFDB}">
      <dsp:nvSpPr>
        <dsp:cNvPr id="0" name=""/>
        <dsp:cNvSpPr/>
      </dsp:nvSpPr>
      <dsp:spPr>
        <a:xfrm>
          <a:off x="0" y="944554"/>
          <a:ext cx="11145156" cy="706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60713B-5E37-46F9-954F-ECB52E16D05D}">
      <dsp:nvSpPr>
        <dsp:cNvPr id="0" name=""/>
        <dsp:cNvSpPr/>
      </dsp:nvSpPr>
      <dsp:spPr>
        <a:xfrm>
          <a:off x="213830" y="1103602"/>
          <a:ext cx="389162" cy="3887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E833A0-8569-4D69-947B-E4DFDD152D03}">
      <dsp:nvSpPr>
        <dsp:cNvPr id="0" name=""/>
        <dsp:cNvSpPr/>
      </dsp:nvSpPr>
      <dsp:spPr>
        <a:xfrm>
          <a:off x="816824" y="944554"/>
          <a:ext cx="10303592" cy="75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87" tIns="79487" rIns="79487" bIns="79487" numCol="1" spcCol="1270" anchor="ctr" anchorCtr="0">
          <a:noAutofit/>
        </a:bodyPr>
        <a:lstStyle/>
        <a:p>
          <a:pPr marL="0" lvl="0" indent="0" algn="l" defTabSz="889000">
            <a:lnSpc>
              <a:spcPct val="100000"/>
            </a:lnSpc>
            <a:spcBef>
              <a:spcPct val="0"/>
            </a:spcBef>
            <a:spcAft>
              <a:spcPct val="35000"/>
            </a:spcAft>
            <a:buNone/>
          </a:pPr>
          <a:r>
            <a:rPr lang="en-GB" sz="2000" b="1" kern="1200" dirty="0"/>
            <a:t>Establish a programme of activity to address the data-led priorities identified at East Suffolk and individual CP level</a:t>
          </a:r>
          <a:endParaRPr lang="en-US" sz="2000" b="1" kern="1200" dirty="0"/>
        </a:p>
      </dsp:txBody>
      <dsp:txXfrm>
        <a:off x="816824" y="944554"/>
        <a:ext cx="10303592" cy="751057"/>
      </dsp:txXfrm>
    </dsp:sp>
    <dsp:sp modelId="{A1B955F2-6C6B-42F7-A0D3-C43D9579A98F}">
      <dsp:nvSpPr>
        <dsp:cNvPr id="0" name=""/>
        <dsp:cNvSpPr/>
      </dsp:nvSpPr>
      <dsp:spPr>
        <a:xfrm>
          <a:off x="0" y="1883377"/>
          <a:ext cx="11145156" cy="706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C0E49-83CE-4831-B8FD-A0CB7E89D396}">
      <dsp:nvSpPr>
        <dsp:cNvPr id="0" name=""/>
        <dsp:cNvSpPr/>
      </dsp:nvSpPr>
      <dsp:spPr>
        <a:xfrm>
          <a:off x="213830" y="2042424"/>
          <a:ext cx="389162" cy="3887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17C3A-DB12-41E6-B255-3F767296B99E}">
      <dsp:nvSpPr>
        <dsp:cNvPr id="0" name=""/>
        <dsp:cNvSpPr/>
      </dsp:nvSpPr>
      <dsp:spPr>
        <a:xfrm>
          <a:off x="816824" y="1883377"/>
          <a:ext cx="10303592" cy="75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87" tIns="79487" rIns="79487" bIns="79487" numCol="1" spcCol="1270" anchor="ctr" anchorCtr="0">
          <a:noAutofit/>
        </a:bodyPr>
        <a:lstStyle/>
        <a:p>
          <a:pPr marL="0" lvl="0" indent="0" algn="l" defTabSz="889000">
            <a:lnSpc>
              <a:spcPct val="100000"/>
            </a:lnSpc>
            <a:spcBef>
              <a:spcPct val="0"/>
            </a:spcBef>
            <a:spcAft>
              <a:spcPct val="35000"/>
            </a:spcAft>
            <a:buNone/>
          </a:pPr>
          <a:r>
            <a:rPr lang="en-GB" sz="2000" b="1" kern="1200" dirty="0"/>
            <a:t>Establish the Community Partnership Board as a strategic forum to effectively and collaboratively problem solve key challenges for East Suffolk</a:t>
          </a:r>
          <a:endParaRPr lang="en-US" sz="2000" b="1" kern="1200" dirty="0"/>
        </a:p>
      </dsp:txBody>
      <dsp:txXfrm>
        <a:off x="816824" y="1883377"/>
        <a:ext cx="10303592" cy="751057"/>
      </dsp:txXfrm>
    </dsp:sp>
    <dsp:sp modelId="{FDC0424F-B9A6-45B7-9BBA-E53E8A8FA23A}">
      <dsp:nvSpPr>
        <dsp:cNvPr id="0" name=""/>
        <dsp:cNvSpPr/>
      </dsp:nvSpPr>
      <dsp:spPr>
        <a:xfrm>
          <a:off x="0" y="2822199"/>
          <a:ext cx="11145156" cy="706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F0E7B-6A19-41AF-8EEC-175E5A4DD412}">
      <dsp:nvSpPr>
        <dsp:cNvPr id="0" name=""/>
        <dsp:cNvSpPr/>
      </dsp:nvSpPr>
      <dsp:spPr>
        <a:xfrm>
          <a:off x="213830" y="2981247"/>
          <a:ext cx="389162" cy="3887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F2D900-C08D-4AB4-BD46-8E0B0E622E63}">
      <dsp:nvSpPr>
        <dsp:cNvPr id="0" name=""/>
        <dsp:cNvSpPr/>
      </dsp:nvSpPr>
      <dsp:spPr>
        <a:xfrm>
          <a:off x="816824" y="2822199"/>
          <a:ext cx="10303592" cy="75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87" tIns="79487" rIns="79487" bIns="79487" numCol="1" spcCol="1270" anchor="ctr" anchorCtr="0">
          <a:noAutofit/>
        </a:bodyPr>
        <a:lstStyle/>
        <a:p>
          <a:pPr marL="0" lvl="0" indent="0" algn="l" defTabSz="889000">
            <a:lnSpc>
              <a:spcPct val="100000"/>
            </a:lnSpc>
            <a:spcBef>
              <a:spcPct val="0"/>
            </a:spcBef>
            <a:spcAft>
              <a:spcPct val="35000"/>
            </a:spcAft>
            <a:buNone/>
          </a:pPr>
          <a:r>
            <a:rPr lang="en-GB" sz="2000" b="1" kern="1200" dirty="0"/>
            <a:t>Evidence high impact investment of both Community Partnership and Board funding</a:t>
          </a:r>
          <a:endParaRPr lang="en-US" sz="2000" b="1" kern="1200" dirty="0"/>
        </a:p>
      </dsp:txBody>
      <dsp:txXfrm>
        <a:off x="816824" y="2822199"/>
        <a:ext cx="10303592" cy="751057"/>
      </dsp:txXfrm>
    </dsp:sp>
    <dsp:sp modelId="{F70678C0-C61F-403A-AD5D-05F634A3F323}">
      <dsp:nvSpPr>
        <dsp:cNvPr id="0" name=""/>
        <dsp:cNvSpPr/>
      </dsp:nvSpPr>
      <dsp:spPr>
        <a:xfrm>
          <a:off x="0" y="3761021"/>
          <a:ext cx="11145156" cy="70687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A7088-D545-426C-8553-77E2E5F904E4}">
      <dsp:nvSpPr>
        <dsp:cNvPr id="0" name=""/>
        <dsp:cNvSpPr/>
      </dsp:nvSpPr>
      <dsp:spPr>
        <a:xfrm>
          <a:off x="213830" y="3920069"/>
          <a:ext cx="389162" cy="3887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4C343-FADA-4CBF-98DE-65E3B14491B1}">
      <dsp:nvSpPr>
        <dsp:cNvPr id="0" name=""/>
        <dsp:cNvSpPr/>
      </dsp:nvSpPr>
      <dsp:spPr>
        <a:xfrm>
          <a:off x="816824" y="3761021"/>
          <a:ext cx="10303592" cy="751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487" tIns="79487" rIns="79487" bIns="79487" numCol="1" spcCol="1270" anchor="ctr" anchorCtr="0">
          <a:noAutofit/>
        </a:bodyPr>
        <a:lstStyle/>
        <a:p>
          <a:pPr marL="0" lvl="0" indent="0" algn="l" defTabSz="889000">
            <a:lnSpc>
              <a:spcPct val="100000"/>
            </a:lnSpc>
            <a:spcBef>
              <a:spcPct val="0"/>
            </a:spcBef>
            <a:spcAft>
              <a:spcPct val="35000"/>
            </a:spcAft>
            <a:buNone/>
          </a:pPr>
          <a:r>
            <a:rPr lang="en-GB" sz="2000" b="1" kern="1200" dirty="0"/>
            <a:t>Hold a successful Partnership Forum annually to share good practice and lessons learned</a:t>
          </a:r>
          <a:endParaRPr lang="en-US" sz="2000" b="1" kern="1200" dirty="0"/>
        </a:p>
      </dsp:txBody>
      <dsp:txXfrm>
        <a:off x="816824" y="3761021"/>
        <a:ext cx="10303592" cy="751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546D5-2D6A-48D8-9301-8110DA6D2A6D}">
      <dsp:nvSpPr>
        <dsp:cNvPr id="0" name=""/>
        <dsp:cNvSpPr/>
      </dsp:nvSpPr>
      <dsp:spPr>
        <a:xfrm>
          <a:off x="0" y="0"/>
          <a:ext cx="5775766" cy="917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9266D4-092A-4F6A-B641-992AFF25BAA8}">
      <dsp:nvSpPr>
        <dsp:cNvPr id="0" name=""/>
        <dsp:cNvSpPr/>
      </dsp:nvSpPr>
      <dsp:spPr>
        <a:xfrm>
          <a:off x="277410" y="208147"/>
          <a:ext cx="504382" cy="50438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A4A808-890A-4B80-9A20-1548E01EBDDE}">
      <dsp:nvSpPr>
        <dsp:cNvPr id="0" name=""/>
        <dsp:cNvSpPr/>
      </dsp:nvSpPr>
      <dsp:spPr>
        <a:xfrm>
          <a:off x="1059204" y="1809"/>
          <a:ext cx="4716561" cy="91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55" tIns="97055" rIns="97055" bIns="97055"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accent1">
                  <a:lumMod val="75000"/>
                </a:schemeClr>
              </a:solidFill>
            </a:rPr>
            <a:t>Isolation &amp; Loneliness </a:t>
          </a:r>
          <a:endParaRPr lang="en-US" sz="2000" b="1" kern="1200" dirty="0">
            <a:solidFill>
              <a:schemeClr val="accent1">
                <a:lumMod val="75000"/>
              </a:schemeClr>
            </a:solidFill>
          </a:endParaRPr>
        </a:p>
      </dsp:txBody>
      <dsp:txXfrm>
        <a:off x="1059204" y="1809"/>
        <a:ext cx="4716561" cy="917059"/>
      </dsp:txXfrm>
    </dsp:sp>
    <dsp:sp modelId="{52A6E677-A4A2-4806-88ED-B319007BCFDB}">
      <dsp:nvSpPr>
        <dsp:cNvPr id="0" name=""/>
        <dsp:cNvSpPr/>
      </dsp:nvSpPr>
      <dsp:spPr>
        <a:xfrm>
          <a:off x="0" y="1148134"/>
          <a:ext cx="5775766" cy="917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60713B-5E37-46F9-954F-ECB52E16D05D}">
      <dsp:nvSpPr>
        <dsp:cNvPr id="0" name=""/>
        <dsp:cNvSpPr/>
      </dsp:nvSpPr>
      <dsp:spPr>
        <a:xfrm>
          <a:off x="277410" y="1354472"/>
          <a:ext cx="504382" cy="50438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E833A0-8569-4D69-947B-E4DFDD152D03}">
      <dsp:nvSpPr>
        <dsp:cNvPr id="0" name=""/>
        <dsp:cNvSpPr/>
      </dsp:nvSpPr>
      <dsp:spPr>
        <a:xfrm>
          <a:off x="1059204" y="1148134"/>
          <a:ext cx="4716561" cy="91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55" tIns="97055" rIns="97055" bIns="97055"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accent1">
                  <a:lumMod val="75000"/>
                </a:schemeClr>
              </a:solidFill>
              <a:latin typeface="+mn-lt"/>
            </a:rPr>
            <a:t>Transport &amp; Travel </a:t>
          </a:r>
          <a:endParaRPr lang="en-US" sz="2000" b="1" kern="1200" dirty="0"/>
        </a:p>
      </dsp:txBody>
      <dsp:txXfrm>
        <a:off x="1059204" y="1148134"/>
        <a:ext cx="4716561" cy="917059"/>
      </dsp:txXfrm>
    </dsp:sp>
    <dsp:sp modelId="{A1B955F2-6C6B-42F7-A0D3-C43D9579A98F}">
      <dsp:nvSpPr>
        <dsp:cNvPr id="0" name=""/>
        <dsp:cNvSpPr/>
      </dsp:nvSpPr>
      <dsp:spPr>
        <a:xfrm>
          <a:off x="0" y="2294458"/>
          <a:ext cx="5775766" cy="917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1C0E49-83CE-4831-B8FD-A0CB7E89D396}">
      <dsp:nvSpPr>
        <dsp:cNvPr id="0" name=""/>
        <dsp:cNvSpPr/>
      </dsp:nvSpPr>
      <dsp:spPr>
        <a:xfrm>
          <a:off x="277410" y="2500797"/>
          <a:ext cx="504382" cy="50438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D17C3A-DB12-41E6-B255-3F767296B99E}">
      <dsp:nvSpPr>
        <dsp:cNvPr id="0" name=""/>
        <dsp:cNvSpPr/>
      </dsp:nvSpPr>
      <dsp:spPr>
        <a:xfrm>
          <a:off x="1059204" y="2294458"/>
          <a:ext cx="4716561" cy="91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55" tIns="97055" rIns="97055" bIns="97055" numCol="1" spcCol="1270" anchor="ctr" anchorCtr="0">
          <a:noAutofit/>
        </a:bodyPr>
        <a:lstStyle/>
        <a:p>
          <a:pPr marL="0" lvl="0" indent="0" algn="l" defTabSz="889000">
            <a:lnSpc>
              <a:spcPct val="100000"/>
            </a:lnSpc>
            <a:spcBef>
              <a:spcPct val="0"/>
            </a:spcBef>
            <a:spcAft>
              <a:spcPct val="35000"/>
            </a:spcAft>
            <a:buNone/>
          </a:pPr>
          <a:r>
            <a:rPr lang="en-GB" sz="2000" b="1" kern="1200" dirty="0">
              <a:solidFill>
                <a:schemeClr val="accent1">
                  <a:lumMod val="75000"/>
                </a:schemeClr>
              </a:solidFill>
              <a:latin typeface="+mn-lt"/>
            </a:rPr>
            <a:t>Mental Health &amp; Wellbeing – focus on young people </a:t>
          </a:r>
          <a:endParaRPr lang="en-US" sz="2000" b="1" kern="1200" dirty="0">
            <a:solidFill>
              <a:schemeClr val="accent1">
                <a:lumMod val="75000"/>
              </a:schemeClr>
            </a:solidFill>
          </a:endParaRPr>
        </a:p>
      </dsp:txBody>
      <dsp:txXfrm>
        <a:off x="1059204" y="2294458"/>
        <a:ext cx="4716561" cy="917059"/>
      </dsp:txXfrm>
    </dsp:sp>
    <dsp:sp modelId="{F70678C0-C61F-403A-AD5D-05F634A3F323}">
      <dsp:nvSpPr>
        <dsp:cNvPr id="0" name=""/>
        <dsp:cNvSpPr/>
      </dsp:nvSpPr>
      <dsp:spPr>
        <a:xfrm>
          <a:off x="0" y="3440783"/>
          <a:ext cx="5775766" cy="91705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A7088-D545-426C-8553-77E2E5F904E4}">
      <dsp:nvSpPr>
        <dsp:cNvPr id="0" name=""/>
        <dsp:cNvSpPr/>
      </dsp:nvSpPr>
      <dsp:spPr>
        <a:xfrm>
          <a:off x="277410" y="3647122"/>
          <a:ext cx="504382" cy="504382"/>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D4C343-FADA-4CBF-98DE-65E3B14491B1}">
      <dsp:nvSpPr>
        <dsp:cNvPr id="0" name=""/>
        <dsp:cNvSpPr/>
      </dsp:nvSpPr>
      <dsp:spPr>
        <a:xfrm>
          <a:off x="1059204" y="3440783"/>
          <a:ext cx="4716561" cy="917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55" tIns="97055" rIns="97055" bIns="97055" numCol="1" spcCol="1270" anchor="ctr" anchorCtr="0">
          <a:noAutofit/>
        </a:bodyPr>
        <a:lstStyle/>
        <a:p>
          <a:pPr marL="0" lvl="0" indent="0" algn="l" defTabSz="889000">
            <a:lnSpc>
              <a:spcPct val="100000"/>
            </a:lnSpc>
            <a:spcBef>
              <a:spcPct val="0"/>
            </a:spcBef>
            <a:spcAft>
              <a:spcPct val="35000"/>
            </a:spcAft>
            <a:buNone/>
          </a:pPr>
          <a:r>
            <a:rPr lang="en-GB" sz="2000" b="1" i="0" kern="1200" dirty="0">
              <a:solidFill>
                <a:schemeClr val="accent1">
                  <a:lumMod val="75000"/>
                </a:schemeClr>
              </a:solidFill>
            </a:rPr>
            <a:t>Inequalities - focus on Financial Inequality</a:t>
          </a:r>
          <a:endParaRPr lang="en-US" sz="2000" b="1" kern="1200" dirty="0">
            <a:solidFill>
              <a:schemeClr val="accent1">
                <a:lumMod val="75000"/>
              </a:schemeClr>
            </a:solidFill>
          </a:endParaRPr>
        </a:p>
      </dsp:txBody>
      <dsp:txXfrm>
        <a:off x="1059204" y="3440783"/>
        <a:ext cx="4716561" cy="91705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16B52E3-E938-4493-ACB4-8DE7413EC258}" type="datetimeFigureOut">
              <a:rPr lang="en-GB" smtClean="0"/>
              <a:t>02/03/2023</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D08428D-2D5A-4E62-B215-7FA8EFCEF0FD}" type="slidenum">
              <a:rPr lang="en-GB" smtClean="0"/>
              <a:t>‹#›</a:t>
            </a:fld>
            <a:endParaRPr lang="en-GB" dirty="0"/>
          </a:p>
        </p:txBody>
      </p:sp>
    </p:spTree>
    <p:extLst>
      <p:ext uri="{BB962C8B-B14F-4D97-AF65-F5344CB8AC3E}">
        <p14:creationId xmlns:p14="http://schemas.microsoft.com/office/powerpoint/2010/main" val="1718484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3F937959-55D6-4037-B1B8-FD046309804D}" type="datetimeFigureOut">
              <a:rPr lang="en-GB" smtClean="0"/>
              <a:t>02/03/2023</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6BFAA55-0A1C-485D-B924-03674D3FD7E7}" type="slidenum">
              <a:rPr lang="en-GB" smtClean="0"/>
              <a:t>‹#›</a:t>
            </a:fld>
            <a:endParaRPr lang="en-GB" dirty="0"/>
          </a:p>
        </p:txBody>
      </p:sp>
    </p:spTree>
    <p:extLst>
      <p:ext uri="{BB962C8B-B14F-4D97-AF65-F5344CB8AC3E}">
        <p14:creationId xmlns:p14="http://schemas.microsoft.com/office/powerpoint/2010/main" val="252260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1</a:t>
            </a:fld>
            <a:endParaRPr lang="en-GB" dirty="0"/>
          </a:p>
        </p:txBody>
      </p:sp>
    </p:spTree>
    <p:extLst>
      <p:ext uri="{BB962C8B-B14F-4D97-AF65-F5344CB8AC3E}">
        <p14:creationId xmlns:p14="http://schemas.microsoft.com/office/powerpoint/2010/main" val="3348945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conclude, there has been some real progress this year. </a:t>
            </a:r>
          </a:p>
          <a:p>
            <a:endParaRPr lang="en-GB" dirty="0"/>
          </a:p>
          <a:p>
            <a:pPr marL="171450" indent="-171450">
              <a:buFont typeface="Arial" panose="020B0604020202020204" pitchFamily="34" charset="0"/>
              <a:buChar char="•"/>
            </a:pPr>
            <a:r>
              <a:rPr lang="en-GB" dirty="0"/>
              <a:t>Despite the obvious challenges presented initially by Covid, and now by the impact of the cost of living rises on individuals, families, businesses and voluntary sector organisations, our Community Partnerships have managed to put themselves at the heart of the action and delivered tangible benefits for their communities.</a:t>
            </a:r>
          </a:p>
          <a:p>
            <a:pPr marL="171450" indent="-171450">
              <a:buFont typeface="Arial" panose="020B0604020202020204" pitchFamily="34" charset="0"/>
              <a:buChar char="•"/>
            </a:pPr>
            <a:r>
              <a:rPr lang="en-GB" dirty="0"/>
              <a:t>Indeed having Community Partnerships in place has enhanced our ability to mobilise support for the most vulnerable in our communities who were disproportionately affected by Covid , lockdown and now financial insecurity.</a:t>
            </a:r>
          </a:p>
          <a:p>
            <a:pPr marL="171450" indent="-171450">
              <a:buFont typeface="Arial" panose="020B0604020202020204" pitchFamily="34" charset="0"/>
              <a:buChar char="•"/>
            </a:pPr>
            <a:r>
              <a:rPr lang="en-GB" dirty="0"/>
              <a:t>The Board is in a good position to deal with more strategic issues affecting East Suffolk, and has built a track record in delivering results.</a:t>
            </a:r>
          </a:p>
          <a:p>
            <a:pPr marL="171450" indent="-171450">
              <a:buFont typeface="Arial" panose="020B0604020202020204" pitchFamily="34" charset="0"/>
              <a:buChar char="•"/>
            </a:pPr>
            <a:r>
              <a:rPr lang="en-GB" dirty="0"/>
              <a:t>And finally, as you would expect with the roll out of a major programme like this - it’s not all been plain sailing but it has definitely proving to be worth it.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10</a:t>
            </a:fld>
            <a:endParaRPr lang="en-GB" dirty="0"/>
          </a:p>
        </p:txBody>
      </p:sp>
    </p:spTree>
    <p:extLst>
      <p:ext uri="{BB962C8B-B14F-4D97-AF65-F5344CB8AC3E}">
        <p14:creationId xmlns:p14="http://schemas.microsoft.com/office/powerpoint/2010/main" val="50570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I’ll be back later to introduce the rest of the programme but first I am extremely pleased to introduce Anna </a:t>
            </a:r>
            <a:r>
              <a:rPr lang="en-GB" dirty="0" err="1"/>
              <a:t>Crispe</a:t>
            </a:r>
            <a:r>
              <a:rPr lang="en-GB" dirty="0"/>
              <a:t>, who is going to speak to us on “Moving forwards after Covid-19 changed the world”.</a:t>
            </a:r>
          </a:p>
          <a:p>
            <a:endParaRPr lang="en-GB" dirty="0"/>
          </a:p>
          <a:p>
            <a:r>
              <a:rPr lang="en-GB" dirty="0"/>
              <a:t>Point to come back on by Steve here:</a:t>
            </a:r>
          </a:p>
          <a:p>
            <a:endParaRPr lang="en-GB" dirty="0"/>
          </a:p>
          <a:p>
            <a:pPr marL="171450" indent="-171450">
              <a:buFont typeface="Arial" panose="020B0604020202020204" pitchFamily="34" charset="0"/>
              <a:buChar char="•"/>
            </a:pPr>
            <a:r>
              <a:rPr lang="en-GB" dirty="0"/>
              <a:t>I think the presentation from Anna has shone a light on some of the challenges for East Suffolk residents and businesses, but also on some opportunities to do more in partnership, particularly through an increased emphasis on inclusive growth – growth that benefits everyone within our communities – joint working with the two new Integrated Care Systems that cover East Suffolk and the importance of the voluntary, community, faith and social enterprise sectors</a:t>
            </a:r>
          </a:p>
          <a:p>
            <a:pPr marL="171450" indent="-171450">
              <a:buFont typeface="Arial" panose="020B0604020202020204" pitchFamily="34" charset="0"/>
              <a:buChar char="•"/>
            </a:pPr>
            <a:r>
              <a:rPr lang="en-GB" dirty="0"/>
              <a:t>It also, for me, reinforces our  focus on areas of activity such as inequalities, mental health and wellbeing and transport as a way to improve access to services</a:t>
            </a:r>
          </a:p>
          <a:p>
            <a:pPr marL="171450" indent="-171450">
              <a:buFont typeface="Arial" panose="020B0604020202020204" pitchFamily="34" charset="0"/>
              <a:buChar char="•"/>
            </a:pPr>
            <a:r>
              <a:rPr lang="en-GB" dirty="0"/>
              <a:t>The importance of working together to reduce the impacts of the cost of living crisis is front and centre and I am proud that we have managed to put together a total funding package of almost a million pounds to do exactly that</a:t>
            </a:r>
          </a:p>
          <a:p>
            <a:pPr marL="171450" indent="-171450">
              <a:buFont typeface="Arial" panose="020B0604020202020204" pitchFamily="34" charset="0"/>
              <a:buChar char="•"/>
            </a:pPr>
            <a:r>
              <a:rPr lang="en-GB" dirty="0"/>
              <a:t>Particularly picking up the point on Anna’s final slide, our eight Community Partnerships provide a ready made way of co-producing solutions at a local level, </a:t>
            </a:r>
          </a:p>
        </p:txBody>
      </p:sp>
      <p:sp>
        <p:nvSpPr>
          <p:cNvPr id="4" name="Slide Number Placeholder 3"/>
          <p:cNvSpPr>
            <a:spLocks noGrp="1"/>
          </p:cNvSpPr>
          <p:nvPr>
            <p:ph type="sldNum" sz="quarter" idx="5"/>
          </p:nvPr>
        </p:nvSpPr>
        <p:spPr/>
        <p:txBody>
          <a:bodyPr/>
          <a:lstStyle/>
          <a:p>
            <a:fld id="{B6BFAA55-0A1C-485D-B924-03674D3FD7E7}" type="slidenum">
              <a:rPr lang="en-GB" smtClean="0"/>
              <a:t>11</a:t>
            </a:fld>
            <a:endParaRPr lang="en-GB" dirty="0"/>
          </a:p>
        </p:txBody>
      </p:sp>
    </p:spTree>
    <p:extLst>
      <p:ext uri="{BB962C8B-B14F-4D97-AF65-F5344CB8AC3E}">
        <p14:creationId xmlns:p14="http://schemas.microsoft.com/office/powerpoint/2010/main" val="380675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will shortly break into our first session of workshops and seminars. </a:t>
            </a:r>
          </a:p>
          <a:p>
            <a:endParaRPr lang="en-GB" dirty="0"/>
          </a:p>
          <a:p>
            <a:r>
              <a:rPr lang="en-GB" dirty="0"/>
              <a:t>You have been allocated your workshop/seminar place based on the information you provided on your booking form. Please make sure you attend the sessions you are booked onto. You can check your name against the list in your packs.</a:t>
            </a:r>
          </a:p>
          <a:p>
            <a:endParaRPr lang="en-GB" dirty="0"/>
          </a:p>
          <a:p>
            <a:r>
              <a:rPr lang="en-GB" dirty="0"/>
              <a:t>As we have another session of workshop/seminars later you will need to change rooms during the break. Workshop/seminars are clearly signed at the entrance to each break-out room.</a:t>
            </a:r>
          </a:p>
          <a:p>
            <a:endParaRPr lang="en-GB" dirty="0"/>
          </a:p>
          <a:p>
            <a:r>
              <a:rPr lang="en-GB" dirty="0"/>
              <a:t>Our facilitators have put a lot of effort into preparing these sessions for which I thank them. Please can we all show them our appreciation by making sure we get to our workshops or seminars in good time before they start.</a:t>
            </a:r>
          </a:p>
          <a:p>
            <a:endParaRPr lang="en-GB" dirty="0"/>
          </a:p>
          <a:p>
            <a:r>
              <a:rPr lang="en-GB" dirty="0"/>
              <a:t>Feedback from all the sessions will be discussed by the Board in June and will be used to shape work for the year ahead – real project come from the forum!</a:t>
            </a:r>
          </a:p>
          <a:p>
            <a:endParaRPr lang="en-GB" dirty="0"/>
          </a:p>
          <a:p>
            <a:r>
              <a:rPr lang="en-GB" dirty="0"/>
              <a:t>And remember to visit the marketplace during the breaks –to pick up information and ask questions of many of the organisations operating in east Suffolk.  And don’t forget to visit the vehicles parked outside the front entrance.</a:t>
            </a:r>
          </a:p>
          <a:p>
            <a:endParaRPr lang="en-GB" dirty="0"/>
          </a:p>
          <a:p>
            <a:endParaRPr lang="en-GB" dirty="0"/>
          </a:p>
          <a:p>
            <a:r>
              <a:rPr lang="en-GB" dirty="0"/>
              <a:t>So, that just leaves me to say that I hope you find today inspiring and please make sure to participate as your views are important to us</a:t>
            </a:r>
          </a:p>
          <a:p>
            <a:endParaRPr lang="en-GB" dirty="0"/>
          </a:p>
          <a:p>
            <a:endParaRPr lang="en-GB" dirty="0"/>
          </a:p>
          <a:p>
            <a:r>
              <a:rPr lang="en-GB" dirty="0"/>
              <a:t>END by 10.15 am</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BFAA55-0A1C-485D-B924-03674D3FD7E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859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End Slide</a:t>
            </a:r>
          </a:p>
        </p:txBody>
      </p:sp>
      <p:sp>
        <p:nvSpPr>
          <p:cNvPr id="4" name="Slide Number Placeholder 3"/>
          <p:cNvSpPr>
            <a:spLocks noGrp="1"/>
          </p:cNvSpPr>
          <p:nvPr>
            <p:ph type="sldNum" sz="quarter" idx="5"/>
          </p:nvPr>
        </p:nvSpPr>
        <p:spPr/>
        <p:txBody>
          <a:bodyPr/>
          <a:lstStyle/>
          <a:p>
            <a:fld id="{B6BFAA55-0A1C-485D-B924-03674D3FD7E7}" type="slidenum">
              <a:rPr lang="en-GB" smtClean="0"/>
              <a:t>13</a:t>
            </a:fld>
            <a:endParaRPr lang="en-GB" dirty="0"/>
          </a:p>
        </p:txBody>
      </p:sp>
    </p:spTree>
    <p:extLst>
      <p:ext uri="{BB962C8B-B14F-4D97-AF65-F5344CB8AC3E}">
        <p14:creationId xmlns:p14="http://schemas.microsoft.com/office/powerpoint/2010/main" val="141795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6BFAA55-0A1C-485D-B924-03674D3FD7E7}" type="slidenum">
              <a:rPr lang="en-GB" smtClean="0"/>
              <a:t>2</a:t>
            </a:fld>
            <a:endParaRPr lang="en-GB" dirty="0"/>
          </a:p>
        </p:txBody>
      </p:sp>
    </p:spTree>
    <p:extLst>
      <p:ext uri="{BB962C8B-B14F-4D97-AF65-F5344CB8AC3E}">
        <p14:creationId xmlns:p14="http://schemas.microsoft.com/office/powerpoint/2010/main" val="1736018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Good morning everyone, and welcome to this year’s East Suffolk Community Partnership Forum.  </a:t>
            </a:r>
          </a:p>
          <a:p>
            <a:endParaRPr lang="en-GB" dirty="0"/>
          </a:p>
          <a:p>
            <a:r>
              <a:rPr lang="en-GB" dirty="0"/>
              <a:t>I am Cllr Steve Gallant, Leader of East Suffolk Council, and I also Chair the Community Partnership Board.  </a:t>
            </a:r>
          </a:p>
          <a:p>
            <a:endParaRPr lang="en-GB" dirty="0"/>
          </a:p>
          <a:p>
            <a:r>
              <a:rPr lang="en-GB" dirty="0"/>
              <a:t>Housekeeping:</a:t>
            </a:r>
          </a:p>
          <a:p>
            <a:r>
              <a:rPr lang="en-GB" dirty="0"/>
              <a:t>There are no emergency evacuation tests scheduled for today so if the alarms sound please leave whatever room you are in via the marked exits and walk to the assembly point by the car park at the front of the Conference Centre.</a:t>
            </a:r>
          </a:p>
          <a:p>
            <a:endParaRPr lang="en-GB" dirty="0"/>
          </a:p>
          <a:p>
            <a:r>
              <a:rPr lang="en-GB" dirty="0"/>
              <a:t>Please be aware that photos will be taken at this event and may be used for promotional purposes. If you do not consent to your photo being taken, please speak to a member of staff at reception. </a:t>
            </a:r>
          </a:p>
          <a:p>
            <a:endParaRPr lang="en-GB" dirty="0"/>
          </a:p>
          <a:p>
            <a:pPr marL="171450" indent="-171450">
              <a:buFont typeface="Arial" panose="020B0604020202020204" pitchFamily="34" charset="0"/>
              <a:buChar char="•"/>
            </a:pPr>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3</a:t>
            </a:fld>
            <a:endParaRPr lang="en-GB" dirty="0"/>
          </a:p>
        </p:txBody>
      </p:sp>
    </p:spTree>
    <p:extLst>
      <p:ext uri="{BB962C8B-B14F-4D97-AF65-F5344CB8AC3E}">
        <p14:creationId xmlns:p14="http://schemas.microsoft.com/office/powerpoint/2010/main" val="1596697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rPr>
              <a:t>As you all know, climate change is a big topic facing our district and indeed the country. Reducing our carbon emissions and restoring our environment is an crucial way of tackling this challenge. </a:t>
            </a:r>
            <a:endParaRPr lang="en-GB" sz="18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rPr>
              <a:t>East Suffolk Council has set a goal of reaching net zero emissions by 2030. We also support Suffolk’s goal to hit this target by 2030 as well, and are very actively working with partners across all sectors to achieve this.</a:t>
            </a:r>
            <a:endParaRPr lang="en-GB" sz="18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rPr>
              <a:t>At East Suffolk Council we take our role as leading by example very seriously. We’ve worked hard in the lead up to this event to reduce the use of materials, cut down our food miles and encourage use of public transport and car sharing.</a:t>
            </a:r>
            <a:endParaRPr lang="en-GB" sz="18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rPr>
              <a:t>Because we can’t eliminate all of our emissions yet, this event still has a carbon footprint. Therefore, I’m delighted that the Sizewell C team are our very first ‘net zero’ conference partner. </a:t>
            </a:r>
            <a:endParaRPr lang="en-GB" sz="18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rPr>
              <a:t>The Sizewell C team are helping us offset our remaining carbon footprint by sponsoring the investment in projects in this county that will store and capture equivalent emissions generated by this conference. Thanks to their support we are able to run a net zero conference for the first time!</a:t>
            </a:r>
            <a:endParaRPr lang="en-GB" sz="1800" dirty="0">
              <a:effectLst/>
              <a:latin typeface="Calibri" panose="020F0502020204030204" pitchFamily="34" charset="0"/>
              <a:ea typeface="Calibri" panose="020F0502020204030204" pitchFamily="34" charset="0"/>
            </a:endParaRPr>
          </a:p>
          <a:p>
            <a:pPr marL="342900" lvl="0" indent="-342900">
              <a:buFont typeface="Wingdings" panose="05000000000000000000" pitchFamily="2" charset="2"/>
              <a:buChar char=""/>
            </a:pPr>
            <a:r>
              <a:rPr lang="en-GB" sz="1800" dirty="0">
                <a:effectLst/>
                <a:latin typeface="Calibri" panose="020F0502020204030204" pitchFamily="34" charset="0"/>
                <a:ea typeface="Times New Roman" panose="02020603050405020304" pitchFamily="18" charset="0"/>
              </a:rPr>
              <a:t>Extra thanks also to those of you that has taken up the sustainable travel options to get here today, plus the venue and exhibitors that have worked to reduce our environmental footprint.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4</a:t>
            </a:fld>
            <a:endParaRPr lang="en-GB" dirty="0"/>
          </a:p>
        </p:txBody>
      </p:sp>
    </p:spTree>
    <p:extLst>
      <p:ext uri="{BB962C8B-B14F-4D97-AF65-F5344CB8AC3E}">
        <p14:creationId xmlns:p14="http://schemas.microsoft.com/office/powerpoint/2010/main" val="244626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Now, on to business.</a:t>
            </a:r>
          </a:p>
          <a:p>
            <a:endParaRPr lang="en-GB" dirty="0"/>
          </a:p>
          <a:p>
            <a:r>
              <a:rPr lang="en-GB" dirty="0"/>
              <a:t>There are over 200 of us here today and many more people who wanted to attend but we did not have room!</a:t>
            </a:r>
          </a:p>
          <a:p>
            <a:endParaRPr lang="en-GB" dirty="0"/>
          </a:p>
          <a:p>
            <a:r>
              <a:rPr lang="en-GB" dirty="0"/>
              <a:t>I would like to welcome every single one of you for taking time out of your busy schedules to be here – and I look forward to us all sharing the incredible wealth of knowledge and skills assembled here in this room.</a:t>
            </a:r>
          </a:p>
          <a:p>
            <a:endParaRPr lang="en-GB" dirty="0"/>
          </a:p>
          <a:p>
            <a:r>
              <a:rPr lang="en-GB" dirty="0"/>
              <a:t>We are here to explore some of the most critical issues for our residents, communities and business – so I thank you all for accepting your invitation to come along and help make East Suffolk an even better place to live, work and visit in. </a:t>
            </a:r>
          </a:p>
          <a:p>
            <a:endParaRPr lang="en-GB" dirty="0"/>
          </a:p>
          <a:p>
            <a:r>
              <a:rPr lang="en-GB" dirty="0"/>
              <a:t>The event is scheduled to run until 2 pm for those that are staying for lunch.</a:t>
            </a:r>
          </a:p>
          <a:p>
            <a:endParaRPr lang="en-GB" dirty="0"/>
          </a:p>
          <a:p>
            <a:r>
              <a:rPr lang="en-GB" dirty="0"/>
              <a:t>We now have a morning packed with 12 separate workshops and seminars  – all focussing on the priorities identified by our Community Partnerships here in East Suffolk. </a:t>
            </a:r>
          </a:p>
          <a:p>
            <a:endParaRPr lang="en-GB" dirty="0"/>
          </a:p>
          <a:p>
            <a:r>
              <a:rPr lang="en-GB" dirty="0"/>
              <a:t>There are a host of people from 19 different organisations here today who I want to thank for stepping up to organise and facilitate these session – your support is invaluable.</a:t>
            </a:r>
          </a:p>
          <a:p>
            <a:endParaRPr lang="en-GB" dirty="0"/>
          </a:p>
          <a:p>
            <a:r>
              <a:rPr lang="en-GB" dirty="0"/>
              <a:t>And I’m sure we all appreciate the work of the Event Team from East Suffolk Council, EELGA and Trinity Park Events, who have pulled the whole show together.</a:t>
            </a:r>
          </a:p>
          <a:p>
            <a:endParaRPr lang="en-GB" dirty="0"/>
          </a:p>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5</a:t>
            </a:fld>
            <a:endParaRPr lang="en-GB" dirty="0"/>
          </a:p>
        </p:txBody>
      </p:sp>
    </p:spTree>
    <p:extLst>
      <p:ext uri="{BB962C8B-B14F-4D97-AF65-F5344CB8AC3E}">
        <p14:creationId xmlns:p14="http://schemas.microsoft.com/office/powerpoint/2010/main" val="61937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We have invested heavily in the Community Partnerships and I think it is important we take a moment to reflect on what we aim to achieve by doing this before briefly reviewing progress.</a:t>
            </a:r>
          </a:p>
          <a:p>
            <a:endParaRPr lang="en-GB" dirty="0"/>
          </a:p>
          <a:p>
            <a:r>
              <a:rPr lang="en-GB" dirty="0"/>
              <a:t>This is a major investment - Total DELIVERY budget across all eight Community Partnerships and the Community Partnership Board has been £1,730,000 To tackle priority issues that have been identified as important to our people and places in East Suffolk.</a:t>
            </a:r>
          </a:p>
          <a:p>
            <a:endParaRPr lang="en-GB" dirty="0"/>
          </a:p>
          <a:p>
            <a:r>
              <a:rPr lang="en-GB" dirty="0"/>
              <a:t>We wanted Community Partnerships to be something fresh that utilise the incredible knowledge, experience and enthusiasm contained right across the wide range of organisations and communities in East Suffolk. </a:t>
            </a:r>
          </a:p>
          <a:p>
            <a:endParaRPr lang="en-GB" dirty="0"/>
          </a:p>
          <a:p>
            <a:r>
              <a:rPr lang="en-GB" dirty="0"/>
              <a:t>Through a process of data analysis, stakeholder engagement and collaborative working the Community Partnerships have collectively identified priorities for action and are busy delivering on them.</a:t>
            </a:r>
          </a:p>
          <a:p>
            <a:endParaRPr lang="en-GB" dirty="0"/>
          </a:p>
          <a:p>
            <a:r>
              <a:rPr lang="en-GB" dirty="0"/>
              <a:t>Each year we also hosts this conference for representatives from our communities, voluntary organisations, public services and local businesses. This important event gives us all the opportunity to share our knowledge and expertise and work together to benefit our communities and businesses in East Suffolk.</a:t>
            </a:r>
          </a:p>
        </p:txBody>
      </p:sp>
      <p:sp>
        <p:nvSpPr>
          <p:cNvPr id="4" name="Slide Number Placeholder 3"/>
          <p:cNvSpPr>
            <a:spLocks noGrp="1"/>
          </p:cNvSpPr>
          <p:nvPr>
            <p:ph type="sldNum" sz="quarter" idx="5"/>
          </p:nvPr>
        </p:nvSpPr>
        <p:spPr/>
        <p:txBody>
          <a:bodyPr/>
          <a:lstStyle/>
          <a:p>
            <a:fld id="{B6BFAA55-0A1C-485D-B924-03674D3FD7E7}" type="slidenum">
              <a:rPr lang="en-GB" smtClean="0"/>
              <a:t>6</a:t>
            </a:fld>
            <a:endParaRPr lang="en-GB" dirty="0"/>
          </a:p>
        </p:txBody>
      </p:sp>
    </p:spTree>
    <p:extLst>
      <p:ext uri="{BB962C8B-B14F-4D97-AF65-F5344CB8AC3E}">
        <p14:creationId xmlns:p14="http://schemas.microsoft.com/office/powerpoint/2010/main" val="406317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r>
              <a:rPr lang="en-GB" dirty="0"/>
              <a:t>I quick recap on our 8 Community Partnerships. </a:t>
            </a:r>
          </a:p>
          <a:p>
            <a:endParaRPr lang="en-GB" dirty="0"/>
          </a:p>
          <a:p>
            <a:endParaRPr lang="en-GB" dirty="0"/>
          </a:p>
          <a:p>
            <a:r>
              <a:rPr lang="en-GB" dirty="0"/>
              <a:t>The Community Partnerships are based on natural groupings of communities and using the East Suffolk Council ward boundaries as the ‘building blocks’. </a:t>
            </a:r>
          </a:p>
          <a:p>
            <a:endParaRPr lang="en-GB" dirty="0"/>
          </a:p>
          <a:p>
            <a:r>
              <a:rPr lang="en-GB" dirty="0"/>
              <a:t>These partnerships are informal bodies with a solution-focussed workshop style, giving them the opportunity to work collaboratively to solve problems and deliver solutions to them.</a:t>
            </a:r>
          </a:p>
          <a:p>
            <a:endParaRPr lang="en-GB" dirty="0"/>
          </a:p>
          <a:p>
            <a:r>
              <a:rPr lang="en-GB" dirty="0"/>
              <a:t>I’m also pleased to say that each Community Partnership is evolving it’s own character and style to reflect the local distinctiveness of their area and their own priorities. I would like to thank the Chairs, Vice-chairs and members of each of our eight Community Partnerships for their tremendous efforts to deliver a wide range of initiatives that are making a real difference on the ground in their communities.</a:t>
            </a:r>
          </a:p>
          <a:p>
            <a:endParaRPr lang="en-GB" dirty="0"/>
          </a:p>
          <a:p>
            <a:r>
              <a:rPr lang="en-GB" dirty="0"/>
              <a:t>The Chairs of the partnership also sit alongside a range of other partners on the Community Partnership Board to tackle issue that are best addressed at a more strategic level.</a:t>
            </a:r>
          </a:p>
          <a:p>
            <a:endParaRPr lang="en-GB" dirty="0"/>
          </a:p>
          <a:p>
            <a:r>
              <a:rPr lang="en-GB" dirty="0"/>
              <a:t>As Chair, I would like to thank all of the members of the Board for their generous support and investment of time. We have been tackling some challenging and important issues and we could not do it without you. </a:t>
            </a:r>
          </a:p>
          <a:p>
            <a:endParaRPr lang="en-GB" dirty="0"/>
          </a:p>
          <a:p>
            <a:r>
              <a:rPr lang="en-GB" dirty="0"/>
              <a:t>There are a good number of Board members here to day. They are easily identified by their green badges, so if you would like to know more about our work please do introduce yourself to one of us.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7</a:t>
            </a:fld>
            <a:endParaRPr lang="en-GB" dirty="0"/>
          </a:p>
        </p:txBody>
      </p:sp>
    </p:spTree>
    <p:extLst>
      <p:ext uri="{BB962C8B-B14F-4D97-AF65-F5344CB8AC3E}">
        <p14:creationId xmlns:p14="http://schemas.microsoft.com/office/powerpoint/2010/main" val="864269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0" dirty="0"/>
              <a:t>Data is important. We want our partnerships to have the best available data on which to base their activity.</a:t>
            </a:r>
          </a:p>
          <a:p>
            <a:endParaRPr lang="en-GB" b="0" dirty="0"/>
          </a:p>
          <a:p>
            <a:r>
              <a:rPr lang="en-GB" b="0" dirty="0"/>
              <a:t>New data packs produced in 2022 for each of the eight community partnerships</a:t>
            </a:r>
          </a:p>
          <a:p>
            <a:r>
              <a:rPr lang="en-GB" b="0" dirty="0"/>
              <a:t> </a:t>
            </a:r>
          </a:p>
          <a:p>
            <a:r>
              <a:rPr lang="en-GB" b="0" dirty="0"/>
              <a:t>There is now a new online “East Suffolk Profile”</a:t>
            </a:r>
          </a:p>
          <a:p>
            <a:endParaRPr lang="en-GB" b="0" dirty="0"/>
          </a:p>
          <a:p>
            <a:r>
              <a:rPr lang="en-GB" b="0" dirty="0"/>
              <a:t>Work undertaken by East Suffolk Council and Suffolk County Council knowledge &amp; Information Team</a:t>
            </a:r>
          </a:p>
          <a:p>
            <a:endParaRPr lang="en-GB" dirty="0"/>
          </a:p>
          <a:p>
            <a:r>
              <a:rPr lang="en-GB" dirty="0"/>
              <a:t>Used as a focal point for a wider discussion at community partnership workshops. As a result, priorities are identified for each CP area and reviewed annually.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8</a:t>
            </a:fld>
            <a:endParaRPr lang="en-GB" dirty="0"/>
          </a:p>
        </p:txBody>
      </p:sp>
    </p:spTree>
    <p:extLst>
      <p:ext uri="{BB962C8B-B14F-4D97-AF65-F5344CB8AC3E}">
        <p14:creationId xmlns:p14="http://schemas.microsoft.com/office/powerpoint/2010/main" val="187857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Community Partnership Board.</a:t>
            </a:r>
          </a:p>
          <a:p>
            <a:endParaRPr lang="en-GB" dirty="0"/>
          </a:p>
          <a:p>
            <a:r>
              <a:rPr lang="en-GB" dirty="0"/>
              <a:t>The Board is currently delivering on four priorities identified both from East Suffolk wide data and intelligence, as well as by picking up issues that are priorities across the majority of the individual Community Partnership.</a:t>
            </a:r>
          </a:p>
          <a:p>
            <a:endParaRPr lang="en-GB" b="1" u="sng" dirty="0">
              <a:solidFill>
                <a:srgbClr val="FF0000"/>
              </a:solidFill>
            </a:endParaRPr>
          </a:p>
          <a:p>
            <a:endParaRPr lang="en-GB" sz="1800" b="1" u="sng" dirty="0">
              <a:solidFill>
                <a:srgbClr val="FF0000"/>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en-GB" sz="1800" b="1" u="sng" dirty="0">
                <a:solidFill>
                  <a:srgbClr val="FF0000"/>
                </a:solidFill>
                <a:effectLst/>
                <a:latin typeface="Calibri" panose="020F0502020204030204" pitchFamily="34" charset="0"/>
                <a:ea typeface="Times New Roman" panose="02020603050405020304" pitchFamily="18" charset="0"/>
              </a:rPr>
              <a:t>For the Board (All years to date):</a:t>
            </a:r>
            <a:endParaRPr lang="en-GB" sz="1800" b="1" u="sng" dirty="0">
              <a:solidFill>
                <a:srgbClr val="FF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b="1" u="sng" dirty="0">
                <a:solidFill>
                  <a:srgbClr val="FF0000"/>
                </a:solidFill>
                <a:effectLst/>
                <a:latin typeface="Calibri" panose="020F0502020204030204" pitchFamily="34" charset="0"/>
                <a:ea typeface="Times New Roman" panose="02020603050405020304" pitchFamily="18" charset="0"/>
              </a:rPr>
              <a:t>Total initiatives funded – 19</a:t>
            </a:r>
          </a:p>
          <a:p>
            <a:pPr marL="342900" lvl="0" indent="-342900">
              <a:buFont typeface="Symbol" panose="05050102010706020507" pitchFamily="18" charset="2"/>
              <a:buChar char=""/>
            </a:pPr>
            <a:r>
              <a:rPr lang="en-GB" sz="1800" b="1" u="sng" dirty="0">
                <a:solidFill>
                  <a:srgbClr val="FF0000"/>
                </a:solidFill>
                <a:effectLst/>
                <a:latin typeface="Calibri" panose="020F0502020204030204" pitchFamily="34" charset="0"/>
                <a:ea typeface="Times New Roman" panose="02020603050405020304" pitchFamily="18" charset="0"/>
              </a:rPr>
              <a:t>Total funding allocated  - £916,978.89</a:t>
            </a:r>
          </a:p>
          <a:p>
            <a:pPr marL="342900" lvl="0" indent="-342900">
              <a:buFont typeface="Symbol" panose="05050102010706020507" pitchFamily="18" charset="2"/>
              <a:buChar char=""/>
            </a:pPr>
            <a:endParaRPr lang="en-GB" sz="1800" b="1" u="sng" dirty="0">
              <a:solidFill>
                <a:srgbClr val="FF0000"/>
              </a:solidFill>
              <a:effectLst/>
              <a:latin typeface="Calibri" panose="020F0502020204030204" pitchFamily="34" charset="0"/>
              <a:ea typeface="Times New Roman" panose="02020603050405020304" pitchFamily="18" charset="0"/>
            </a:endParaRPr>
          </a:p>
          <a:p>
            <a:pPr marL="0" lvl="0" indent="0">
              <a:buFont typeface="Symbol" panose="05050102010706020507" pitchFamily="18" charset="2"/>
              <a:buNone/>
            </a:pPr>
            <a:endParaRPr lang="en-GB" sz="1800" b="1" u="sng" dirty="0">
              <a:solidFill>
                <a:srgbClr val="FF0000"/>
              </a:solidFill>
              <a:effectLst/>
              <a:latin typeface="Calibri" panose="020F0502020204030204" pitchFamily="34" charset="0"/>
              <a:ea typeface="Calibri" panose="020F0502020204030204" pitchFamily="34" charset="0"/>
            </a:endParaRPr>
          </a:p>
          <a:p>
            <a:pPr marL="0" lvl="0" indent="0">
              <a:buFont typeface="+mj-lt"/>
              <a:buNone/>
            </a:pPr>
            <a:r>
              <a:rPr lang="en-GB" sz="1800" b="1" u="none" dirty="0">
                <a:solidFill>
                  <a:srgbClr val="FF0000"/>
                </a:solidFill>
                <a:effectLst/>
                <a:latin typeface="Calibri" panose="020F0502020204030204" pitchFamily="34" charset="0"/>
                <a:ea typeface="Times New Roman" panose="02020603050405020304" pitchFamily="18" charset="0"/>
              </a:rPr>
              <a:t>2        F</a:t>
            </a:r>
            <a:r>
              <a:rPr lang="en-GB" sz="1800" b="1" u="sng" dirty="0">
                <a:solidFill>
                  <a:srgbClr val="FF0000"/>
                </a:solidFill>
                <a:effectLst/>
                <a:latin typeface="Calibri" panose="020F0502020204030204" pitchFamily="34" charset="0"/>
                <a:ea typeface="Times New Roman" panose="02020603050405020304" pitchFamily="18" charset="0"/>
              </a:rPr>
              <a:t>or the eight CP’s combined (all years to date): </a:t>
            </a:r>
            <a:endParaRPr lang="en-GB" sz="1800" b="1" u="sng" dirty="0">
              <a:solidFill>
                <a:srgbClr val="FF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b="1" u="sng" dirty="0">
                <a:solidFill>
                  <a:srgbClr val="FF0000"/>
                </a:solidFill>
                <a:effectLst/>
                <a:latin typeface="Calibri" panose="020F0502020204030204" pitchFamily="34" charset="0"/>
                <a:ea typeface="Times New Roman" panose="02020603050405020304" pitchFamily="18" charset="0"/>
              </a:rPr>
              <a:t>196 projects funded (including the separate projects funded through small grants) </a:t>
            </a:r>
            <a:endParaRPr lang="en-GB" sz="1800" b="1" u="sng" dirty="0">
              <a:solidFill>
                <a:srgbClr val="FF0000"/>
              </a:solidFill>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GB" sz="1800" b="1" u="sng" dirty="0">
                <a:solidFill>
                  <a:srgbClr val="FF0000"/>
                </a:solidFill>
                <a:effectLst/>
                <a:latin typeface="Calibri" panose="020F0502020204030204" pitchFamily="34" charset="0"/>
                <a:ea typeface="Times New Roman" panose="02020603050405020304" pitchFamily="18" charset="0"/>
              </a:rPr>
              <a:t>Total amount of funding allocated = £521,527.79</a:t>
            </a:r>
            <a:endParaRPr lang="en-GB" sz="1800" b="1" u="sng" dirty="0">
              <a:solidFill>
                <a:srgbClr val="FF0000"/>
              </a:solidFill>
              <a:effectLst/>
              <a:latin typeface="Calibri" panose="020F0502020204030204" pitchFamily="34" charset="0"/>
              <a:ea typeface="Calibri" panose="020F0502020204030204" pitchFamily="34" charset="0"/>
            </a:endParaRPr>
          </a:p>
          <a:p>
            <a:endParaRPr lang="en-GB" dirty="0"/>
          </a:p>
          <a:p>
            <a:endParaRPr lang="en-GB" dirty="0"/>
          </a:p>
          <a:p>
            <a:r>
              <a:rPr lang="en-GB" dirty="0"/>
              <a:t>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6BFAA55-0A1C-485D-B924-03674D3FD7E7}" type="slidenum">
              <a:rPr lang="en-GB" smtClean="0"/>
              <a:t>9</a:t>
            </a:fld>
            <a:endParaRPr lang="en-GB" dirty="0"/>
          </a:p>
        </p:txBody>
      </p:sp>
    </p:spTree>
    <p:extLst>
      <p:ext uri="{BB962C8B-B14F-4D97-AF65-F5344CB8AC3E}">
        <p14:creationId xmlns:p14="http://schemas.microsoft.com/office/powerpoint/2010/main" val="3675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8F5AE76-DDD4-4F47-8EF9-92A1F089E55B}" type="datetime1">
              <a:rPr lang="en-US" smtClean="0"/>
              <a:pPr/>
              <a:t>3/2/2023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2395002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AU"/>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1264079-A166-4EB2-B429-D38CAC52D2EB}" type="datetime1">
              <a:rPr lang="en-US" smtClean="0"/>
              <a:pPr/>
              <a:t>3/2/2023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335367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A48A63A-3685-4263-A966-B813A29D013A}" type="datetime1">
              <a:rPr lang="en-US" smtClean="0"/>
              <a:pPr/>
              <a:t>3/2/2023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3692202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2E0746-E641-4AB3-A29E-9D8606B72158}"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510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2356573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2E0746-E641-4AB3-A29E-9D8606B72158}"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922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1578989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3309812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2658209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dirty="0"/>
          </a:p>
        </p:txBody>
      </p:sp>
      <p:sp>
        <p:nvSpPr>
          <p:cNvPr id="9" name="Slide Number Placeholder 8"/>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1030589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64598D0-A44E-448F-BAAD-B92067A40967}" type="datetimeFigureOut">
              <a:rPr lang="en-GB" smtClean="0"/>
              <a:t>02/03/2023</a:t>
            </a:fld>
            <a:endParaRPr lang="en-GB"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A2E0746-E641-4AB3-A29E-9D8606B72158}" type="slidenum">
              <a:rPr lang="en-GB" smtClean="0"/>
              <a:t>‹#›</a:t>
            </a:fld>
            <a:endParaRPr lang="en-GB" dirty="0"/>
          </a:p>
        </p:txBody>
      </p:sp>
    </p:spTree>
    <p:extLst>
      <p:ext uri="{BB962C8B-B14F-4D97-AF65-F5344CB8AC3E}">
        <p14:creationId xmlns:p14="http://schemas.microsoft.com/office/powerpoint/2010/main" val="396144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AU"/>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3D0703F-E76A-4C16-A9A8-D7A5DE7A73AA}" type="datetime1">
              <a:rPr lang="en-US" smtClean="0"/>
              <a:pPr/>
              <a:t>3/2/2023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1392275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109878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2471779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4598D0-A44E-448F-BAAD-B92067A40967}"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A2E0746-E641-4AB3-A29E-9D8606B72158}" type="slidenum">
              <a:rPr lang="en-GB" smtClean="0"/>
              <a:t>‹#›</a:t>
            </a:fld>
            <a:endParaRPr lang="en-GB" dirty="0"/>
          </a:p>
        </p:txBody>
      </p:sp>
    </p:spTree>
    <p:extLst>
      <p:ext uri="{BB962C8B-B14F-4D97-AF65-F5344CB8AC3E}">
        <p14:creationId xmlns:p14="http://schemas.microsoft.com/office/powerpoint/2010/main" val="119252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E3406FD-9194-48E3-833C-228D21E4C6C1}" type="datetime1">
              <a:rPr lang="en-US" smtClean="0"/>
              <a:pPr/>
              <a:t>3/2/2023</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485774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29E7E488-1B57-42C3-97A6-71CE0CFE008E}" type="datetime1">
              <a:rPr lang="en-US" smtClean="0"/>
              <a:pPr/>
              <a:t>3/2/2023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414212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6130545B-64B6-4669-B654-FAF77A5B8337}" type="datetime1">
              <a:rPr lang="en-US" smtClean="0"/>
              <a:pPr/>
              <a:t>3/2/2023</a:t>
            </a:fld>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3883819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AU"/>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98EDED3-4FE9-4EC6-8CEB-011E70A337BE}" type="datetime1">
              <a:rPr lang="en-US" smtClean="0"/>
              <a:pPr/>
              <a:t>3/2/2023</a:t>
            </a:fld>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181819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7A08158-CF73-48F7-A73B-EBB79C0DAD9E}" type="datetime1">
              <a:rPr lang="en-US" smtClean="0"/>
              <a:pPr/>
              <a:t>3/2/2023</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377544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0A1F7D3-A67A-4533-9B90-10F1DB1D48EE}" type="datetime1">
              <a:rPr lang="en-US" smtClean="0"/>
              <a:pPr/>
              <a:t>3/2/2023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409653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7E35967-E783-4C20-855D-B5F64CFD7825}" type="datetime1">
              <a:rPr lang="en-US" smtClean="0"/>
              <a:pPr/>
              <a:t>3/2/2023</a:t>
            </a:fld>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2A857C-C652-A649-8851-602DB9DD5F13}" type="slidenum">
              <a:rPr lang="en-US" smtClean="0"/>
              <a:pPr/>
              <a:t>‹#›</a:t>
            </a:fld>
            <a:endParaRPr lang="en-US" dirty="0"/>
          </a:p>
        </p:txBody>
      </p:sp>
    </p:spTree>
    <p:extLst>
      <p:ext uri="{BB962C8B-B14F-4D97-AF65-F5344CB8AC3E}">
        <p14:creationId xmlns:p14="http://schemas.microsoft.com/office/powerpoint/2010/main" val="3610659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59694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64598D0-A44E-448F-BAAD-B92067A40967}" type="datetimeFigureOut">
              <a:rPr lang="en-GB" smtClean="0"/>
              <a:t>02/03/2023</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A2E0746-E641-4AB3-A29E-9D8606B72158}" type="slidenum">
              <a:rPr lang="en-GB" smtClean="0"/>
              <a:t>‹#›</a:t>
            </a:fld>
            <a:endParaRPr lang="en-GB"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71158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13.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ERv2W-aaKAw&amp;list=PLpNXLpOEzHOoJo9FLGESX-GHIMmVUH8A_&amp;index=1"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youtube.com/watch?v=TCcfbW3H08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11" Type="http://schemas.openxmlformats.org/officeDocument/2006/relationships/image" Target="../media/image20.emf"/><Relationship Id="rId5" Type="http://schemas.openxmlformats.org/officeDocument/2006/relationships/diagramQuickStyle" Target="../diagrams/quickStyle2.xml"/><Relationship Id="rId10" Type="http://schemas.openxmlformats.org/officeDocument/2006/relationships/image" Target="../media/image19.emf"/><Relationship Id="rId4" Type="http://schemas.openxmlformats.org/officeDocument/2006/relationships/diagramLayout" Target="../diagrams/layout2.xml"/><Relationship Id="rId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BB76C21-2322-4E9E-A21F-3120BED08B55}"/>
              </a:ext>
            </a:extLst>
          </p:cNvPr>
          <p:cNvSpPr>
            <a:spLocks noGrp="1"/>
          </p:cNvSpPr>
          <p:nvPr>
            <p:ph type="ctrTitle"/>
          </p:nvPr>
        </p:nvSpPr>
        <p:spPr>
          <a:xfrm>
            <a:off x="839836" y="2709445"/>
            <a:ext cx="10772775" cy="2279244"/>
          </a:xfrm>
        </p:spPr>
        <p:txBody>
          <a:bodyPr>
            <a:normAutofit fontScale="90000"/>
          </a:bodyPr>
          <a:lstStyle/>
          <a:p>
            <a:pPr algn="ctr"/>
            <a:br>
              <a:rPr lang="en-GB" sz="4000" dirty="0">
                <a:solidFill>
                  <a:schemeClr val="accent2">
                    <a:lumMod val="75000"/>
                  </a:schemeClr>
                </a:solidFill>
                <a:latin typeface="+mn-lt"/>
              </a:rPr>
            </a:br>
            <a:br>
              <a:rPr lang="en-GB" sz="4000" dirty="0">
                <a:solidFill>
                  <a:schemeClr val="accent2">
                    <a:lumMod val="75000"/>
                  </a:schemeClr>
                </a:solidFill>
                <a:latin typeface="+mn-lt"/>
              </a:rPr>
            </a:br>
            <a:r>
              <a:rPr lang="en-GB" sz="5300" b="1" dirty="0">
                <a:solidFill>
                  <a:schemeClr val="accent2">
                    <a:lumMod val="75000"/>
                  </a:schemeClr>
                </a:solidFill>
                <a:latin typeface="+mn-lt"/>
              </a:rPr>
              <a:t>“Bringing Ideas to Life</a:t>
            </a:r>
            <a:r>
              <a:rPr lang="en-GB" sz="4400" b="1" dirty="0">
                <a:solidFill>
                  <a:schemeClr val="accent2">
                    <a:lumMod val="75000"/>
                  </a:schemeClr>
                </a:solidFill>
                <a:latin typeface="+mn-lt"/>
              </a:rPr>
              <a:t>”</a:t>
            </a:r>
            <a:br>
              <a:rPr lang="en-GB" sz="4400" b="1" dirty="0">
                <a:solidFill>
                  <a:schemeClr val="accent2">
                    <a:lumMod val="75000"/>
                  </a:schemeClr>
                </a:solidFill>
                <a:latin typeface="+mn-lt"/>
              </a:rPr>
            </a:br>
            <a:br>
              <a:rPr lang="en-GB" sz="4000" dirty="0">
                <a:solidFill>
                  <a:schemeClr val="accent2">
                    <a:lumMod val="75000"/>
                  </a:schemeClr>
                </a:solidFill>
                <a:latin typeface="+mn-lt"/>
              </a:rPr>
            </a:br>
            <a:br>
              <a:rPr lang="en-GB" sz="4000" dirty="0">
                <a:solidFill>
                  <a:schemeClr val="accent2">
                    <a:lumMod val="75000"/>
                  </a:schemeClr>
                </a:solidFill>
                <a:latin typeface="+mn-lt"/>
              </a:rPr>
            </a:br>
            <a:endParaRPr lang="en-GB" sz="4000" dirty="0">
              <a:solidFill>
                <a:schemeClr val="accent2">
                  <a:lumMod val="75000"/>
                </a:schemeClr>
              </a:solidFill>
              <a:latin typeface="+mn-lt"/>
            </a:endParaRPr>
          </a:p>
        </p:txBody>
      </p:sp>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4047485" y="532449"/>
            <a:ext cx="3639627" cy="1560711"/>
          </a:xfrm>
          <a:prstGeom prst="rect">
            <a:avLst/>
          </a:prstGeom>
        </p:spPr>
      </p:pic>
      <p:sp>
        <p:nvSpPr>
          <p:cNvPr id="2" name="TextBox 1">
            <a:extLst>
              <a:ext uri="{FF2B5EF4-FFF2-40B4-BE49-F238E27FC236}">
                <a16:creationId xmlns:a16="http://schemas.microsoft.com/office/drawing/2014/main" id="{6005C4A1-2349-4D3C-8EB0-CF8B5E62642E}"/>
              </a:ext>
            </a:extLst>
          </p:cNvPr>
          <p:cNvSpPr txBox="1"/>
          <p:nvPr/>
        </p:nvSpPr>
        <p:spPr>
          <a:xfrm>
            <a:off x="1539433" y="4872942"/>
            <a:ext cx="9699585" cy="1477328"/>
          </a:xfrm>
          <a:prstGeom prst="rect">
            <a:avLst/>
          </a:prstGeom>
          <a:noFill/>
        </p:spPr>
        <p:txBody>
          <a:bodyPr wrap="square" rtlCol="0">
            <a:spAutoFit/>
          </a:bodyPr>
          <a:lstStyle/>
          <a:p>
            <a:pPr algn="ctr"/>
            <a:r>
              <a:rPr lang="en-GB" sz="3600" spc="-50" dirty="0">
                <a:solidFill>
                  <a:srgbClr val="63A537">
                    <a:lumMod val="75000"/>
                  </a:srgbClr>
                </a:solidFill>
                <a:ea typeface="+mj-ea"/>
                <a:cs typeface="+mj-cs"/>
              </a:rPr>
              <a:t>Community Partnership Annual Forum  </a:t>
            </a:r>
            <a:br>
              <a:rPr lang="en-GB" sz="3600" spc="-50" dirty="0">
                <a:solidFill>
                  <a:srgbClr val="63A537">
                    <a:lumMod val="75000"/>
                  </a:srgbClr>
                </a:solidFill>
                <a:ea typeface="+mj-ea"/>
                <a:cs typeface="+mj-cs"/>
              </a:rPr>
            </a:br>
            <a:r>
              <a:rPr lang="en-GB" sz="3600" spc="-50" dirty="0">
                <a:solidFill>
                  <a:srgbClr val="63A537">
                    <a:lumMod val="75000"/>
                  </a:srgbClr>
                </a:solidFill>
                <a:ea typeface="+mj-ea"/>
                <a:cs typeface="+mj-cs"/>
              </a:rPr>
              <a:t>3</a:t>
            </a:r>
            <a:r>
              <a:rPr lang="en-GB" sz="3600" spc="-50" baseline="30000" dirty="0">
                <a:solidFill>
                  <a:srgbClr val="63A537">
                    <a:lumMod val="75000"/>
                  </a:srgbClr>
                </a:solidFill>
                <a:ea typeface="+mj-ea"/>
                <a:cs typeface="+mj-cs"/>
              </a:rPr>
              <a:t>rd</a:t>
            </a:r>
            <a:r>
              <a:rPr lang="en-GB" sz="3600" spc="-50" dirty="0">
                <a:solidFill>
                  <a:srgbClr val="63A537">
                    <a:lumMod val="75000"/>
                  </a:srgbClr>
                </a:solidFill>
                <a:ea typeface="+mj-ea"/>
                <a:cs typeface="+mj-cs"/>
              </a:rPr>
              <a:t> March 2023</a:t>
            </a:r>
            <a:br>
              <a:rPr lang="en-GB" sz="3600" spc="-50" dirty="0">
                <a:solidFill>
                  <a:prstClr val="black">
                    <a:lumMod val="85000"/>
                    <a:lumOff val="15000"/>
                  </a:prstClr>
                </a:solidFill>
                <a:ea typeface="+mj-ea"/>
                <a:cs typeface="+mj-cs"/>
              </a:rPr>
            </a:br>
            <a:endParaRPr lang="en-GB" dirty="0"/>
          </a:p>
        </p:txBody>
      </p:sp>
    </p:spTree>
    <p:extLst>
      <p:ext uri="{BB962C8B-B14F-4D97-AF65-F5344CB8AC3E}">
        <p14:creationId xmlns:p14="http://schemas.microsoft.com/office/powerpoint/2010/main" val="2655058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B12BF4-2820-4117-A7DA-7AC820CCA762}"/>
              </a:ext>
            </a:extLst>
          </p:cNvPr>
          <p:cNvSpPr>
            <a:spLocks noGrp="1"/>
          </p:cNvSpPr>
          <p:nvPr>
            <p:ph type="title"/>
          </p:nvPr>
        </p:nvSpPr>
        <p:spPr>
          <a:xfrm>
            <a:off x="1097280" y="286603"/>
            <a:ext cx="10058400" cy="1084997"/>
          </a:xfrm>
        </p:spPr>
        <p:txBody>
          <a:bodyPr>
            <a:normAutofit/>
          </a:bodyPr>
          <a:lstStyle/>
          <a:p>
            <a:r>
              <a:rPr lang="en-GB" b="1" dirty="0">
                <a:solidFill>
                  <a:schemeClr val="accent1">
                    <a:lumMod val="75000"/>
                  </a:schemeClr>
                </a:solidFill>
                <a:latin typeface="+mn-lt"/>
              </a:rPr>
              <a:t>Going forward</a:t>
            </a:r>
          </a:p>
        </p:txBody>
      </p:sp>
      <p:sp>
        <p:nvSpPr>
          <p:cNvPr id="11" name="Content Placeholder 10">
            <a:extLst>
              <a:ext uri="{FF2B5EF4-FFF2-40B4-BE49-F238E27FC236}">
                <a16:creationId xmlns:a16="http://schemas.microsoft.com/office/drawing/2014/main" id="{78E1468E-4C01-463E-9138-02355420EF43}"/>
              </a:ext>
            </a:extLst>
          </p:cNvPr>
          <p:cNvSpPr>
            <a:spLocks noGrp="1"/>
          </p:cNvSpPr>
          <p:nvPr>
            <p:ph idx="1"/>
          </p:nvPr>
        </p:nvSpPr>
        <p:spPr>
          <a:xfrm>
            <a:off x="1463841" y="2107931"/>
            <a:ext cx="10058400" cy="3123843"/>
          </a:xfrm>
        </p:spPr>
        <p:txBody>
          <a:bodyPr>
            <a:noAutofit/>
          </a:bodyPr>
          <a:lstStyle/>
          <a:p>
            <a:pPr>
              <a:buClr>
                <a:srgbClr val="99CB38"/>
              </a:buClr>
              <a:buFont typeface="Arial" panose="020B0604020202020204" pitchFamily="34" charset="0"/>
              <a:buChar char="•"/>
            </a:pPr>
            <a:r>
              <a:rPr lang="en-GB" sz="2200" dirty="0"/>
              <a:t> </a:t>
            </a:r>
            <a:r>
              <a:rPr lang="en-GB" sz="2200" dirty="0">
                <a:solidFill>
                  <a:schemeClr val="accent2">
                    <a:lumMod val="75000"/>
                  </a:schemeClr>
                </a:solidFill>
              </a:rPr>
              <a:t>East Suffolk Council committed to Community Partnerships</a:t>
            </a:r>
          </a:p>
          <a:p>
            <a:pPr>
              <a:buClr>
                <a:srgbClr val="99CB38"/>
              </a:buClr>
              <a:buFont typeface="Arial" panose="020B0604020202020204" pitchFamily="34" charset="0"/>
              <a:buChar char="•"/>
            </a:pPr>
            <a:r>
              <a:rPr lang="en-GB" sz="2200" dirty="0">
                <a:solidFill>
                  <a:schemeClr val="accent2">
                    <a:lumMod val="75000"/>
                  </a:schemeClr>
                </a:solidFill>
              </a:rPr>
              <a:t> Funding allocated for at least the next two years</a:t>
            </a:r>
          </a:p>
          <a:p>
            <a:pPr>
              <a:buClr>
                <a:srgbClr val="99CB38"/>
              </a:buClr>
              <a:buFont typeface="Arial" panose="020B0604020202020204" pitchFamily="34" charset="0"/>
              <a:buChar char="•"/>
            </a:pPr>
            <a:r>
              <a:rPr lang="en-GB" sz="2200" dirty="0">
                <a:solidFill>
                  <a:schemeClr val="accent2">
                    <a:lumMod val="75000"/>
                  </a:schemeClr>
                </a:solidFill>
              </a:rPr>
              <a:t> Build engagement locally – across sectors</a:t>
            </a:r>
          </a:p>
          <a:p>
            <a:pPr>
              <a:buClr>
                <a:srgbClr val="99CB38"/>
              </a:buClr>
              <a:buFont typeface="Arial" panose="020B0604020202020204" pitchFamily="34" charset="0"/>
              <a:buChar char="•"/>
            </a:pPr>
            <a:r>
              <a:rPr lang="en-GB" sz="2200" dirty="0">
                <a:solidFill>
                  <a:schemeClr val="accent2">
                    <a:lumMod val="75000"/>
                  </a:schemeClr>
                </a:solidFill>
              </a:rPr>
              <a:t> Further embed our enabling approach – not doing ‘to’ or ‘for’</a:t>
            </a:r>
          </a:p>
          <a:p>
            <a:pPr>
              <a:buClr>
                <a:srgbClr val="99CB38"/>
              </a:buClr>
              <a:buFont typeface="Arial" panose="020B0604020202020204" pitchFamily="34" charset="0"/>
              <a:buChar char="•"/>
            </a:pPr>
            <a:r>
              <a:rPr lang="en-GB" sz="2200" dirty="0">
                <a:solidFill>
                  <a:schemeClr val="accent2">
                    <a:lumMod val="75000"/>
                  </a:schemeClr>
                </a:solidFill>
              </a:rPr>
              <a:t> Increase impact and demonstrate that impact</a:t>
            </a:r>
          </a:p>
        </p:txBody>
      </p:sp>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8608914" y="286603"/>
            <a:ext cx="3135109" cy="1348097"/>
          </a:xfrm>
          <a:prstGeom prst="rect">
            <a:avLst/>
          </a:prstGeom>
        </p:spPr>
      </p:pic>
    </p:spTree>
    <p:extLst>
      <p:ext uri="{BB962C8B-B14F-4D97-AF65-F5344CB8AC3E}">
        <p14:creationId xmlns:p14="http://schemas.microsoft.com/office/powerpoint/2010/main" val="253543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BB76C21-2322-4E9E-A21F-3120BED08B55}"/>
              </a:ext>
            </a:extLst>
          </p:cNvPr>
          <p:cNvSpPr>
            <a:spLocks noGrp="1"/>
          </p:cNvSpPr>
          <p:nvPr>
            <p:ph type="ctrTitle"/>
          </p:nvPr>
        </p:nvSpPr>
        <p:spPr>
          <a:xfrm>
            <a:off x="770388" y="255612"/>
            <a:ext cx="10772775" cy="3309391"/>
          </a:xfrm>
        </p:spPr>
        <p:txBody>
          <a:bodyPr>
            <a:normAutofit/>
          </a:bodyPr>
          <a:lstStyle/>
          <a:p>
            <a:pPr algn="ctr"/>
            <a:br>
              <a:rPr lang="en-GB" sz="4000" dirty="0">
                <a:solidFill>
                  <a:schemeClr val="accent2">
                    <a:lumMod val="75000"/>
                  </a:schemeClr>
                </a:solidFill>
                <a:latin typeface="+mn-lt"/>
              </a:rPr>
            </a:br>
            <a:endParaRPr lang="en-GB" sz="4000" dirty="0">
              <a:solidFill>
                <a:schemeClr val="accent2">
                  <a:lumMod val="75000"/>
                </a:schemeClr>
              </a:solidFill>
              <a:latin typeface="+mn-lt"/>
            </a:endParaRPr>
          </a:p>
        </p:txBody>
      </p:sp>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4047485" y="532449"/>
            <a:ext cx="3639627" cy="1560711"/>
          </a:xfrm>
          <a:prstGeom prst="rect">
            <a:avLst/>
          </a:prstGeom>
        </p:spPr>
      </p:pic>
      <p:sp>
        <p:nvSpPr>
          <p:cNvPr id="5" name="Rectangle 4">
            <a:extLst>
              <a:ext uri="{FF2B5EF4-FFF2-40B4-BE49-F238E27FC236}">
                <a16:creationId xmlns:a16="http://schemas.microsoft.com/office/drawing/2014/main" id="{6F5B1777-6BBB-4024-AF1E-3A15D5DDFDF1}"/>
              </a:ext>
            </a:extLst>
          </p:cNvPr>
          <p:cNvSpPr/>
          <p:nvPr/>
        </p:nvSpPr>
        <p:spPr>
          <a:xfrm>
            <a:off x="1367741" y="2725672"/>
            <a:ext cx="9294471" cy="1323439"/>
          </a:xfrm>
          <a:prstGeom prst="rect">
            <a:avLst/>
          </a:prstGeom>
        </p:spPr>
        <p:txBody>
          <a:bodyPr wrap="square">
            <a:spAutoFit/>
          </a:bodyPr>
          <a:lstStyle/>
          <a:p>
            <a:pPr algn="ctr"/>
            <a:r>
              <a:rPr lang="en-GB" sz="5400" b="1" dirty="0">
                <a:solidFill>
                  <a:schemeClr val="accent2">
                    <a:lumMod val="75000"/>
                  </a:schemeClr>
                </a:solidFill>
              </a:rPr>
              <a:t>Anna </a:t>
            </a:r>
            <a:r>
              <a:rPr lang="en-GB" sz="5400" b="1" dirty="0" err="1">
                <a:solidFill>
                  <a:schemeClr val="accent2">
                    <a:lumMod val="75000"/>
                  </a:schemeClr>
                </a:solidFill>
              </a:rPr>
              <a:t>Crispe</a:t>
            </a:r>
            <a:endParaRPr lang="en-GB" sz="5400" b="1" dirty="0">
              <a:solidFill>
                <a:schemeClr val="accent2">
                  <a:lumMod val="75000"/>
                </a:schemeClr>
              </a:solidFill>
            </a:endParaRPr>
          </a:p>
          <a:p>
            <a:pPr algn="ctr"/>
            <a:endParaRPr lang="en-GB" sz="800" b="1" dirty="0">
              <a:solidFill>
                <a:schemeClr val="accent2">
                  <a:lumMod val="75000"/>
                </a:schemeClr>
              </a:solidFill>
            </a:endParaRPr>
          </a:p>
          <a:p>
            <a:pPr algn="ctr"/>
            <a:endParaRPr lang="en-GB" dirty="0"/>
          </a:p>
        </p:txBody>
      </p:sp>
      <p:sp>
        <p:nvSpPr>
          <p:cNvPr id="3" name="Rectangle 2">
            <a:extLst>
              <a:ext uri="{FF2B5EF4-FFF2-40B4-BE49-F238E27FC236}">
                <a16:creationId xmlns:a16="http://schemas.microsoft.com/office/drawing/2014/main" id="{0623D0C3-383D-44F8-9C49-42ECA0F86F3F}"/>
              </a:ext>
            </a:extLst>
          </p:cNvPr>
          <p:cNvSpPr/>
          <p:nvPr/>
        </p:nvSpPr>
        <p:spPr>
          <a:xfrm>
            <a:off x="518753" y="4571225"/>
            <a:ext cx="10992445" cy="1754326"/>
          </a:xfrm>
          <a:prstGeom prst="rect">
            <a:avLst/>
          </a:prstGeom>
        </p:spPr>
        <p:txBody>
          <a:bodyPr wrap="square">
            <a:spAutoFit/>
          </a:bodyPr>
          <a:lstStyle/>
          <a:p>
            <a:pPr lvl="0" algn="ctr"/>
            <a:r>
              <a:rPr lang="en-GB" sz="3600" dirty="0">
                <a:solidFill>
                  <a:srgbClr val="63A537">
                    <a:lumMod val="75000"/>
                  </a:srgbClr>
                </a:solidFill>
              </a:rPr>
              <a:t>Consultant in Public Health, Assistant Director, </a:t>
            </a:r>
          </a:p>
          <a:p>
            <a:pPr lvl="0" algn="ctr"/>
            <a:r>
              <a:rPr lang="en-GB" sz="3600" dirty="0">
                <a:solidFill>
                  <a:srgbClr val="63A537">
                    <a:lumMod val="75000"/>
                  </a:srgbClr>
                </a:solidFill>
              </a:rPr>
              <a:t>Knowledge, Intelligence &amp; Evidence, </a:t>
            </a:r>
          </a:p>
          <a:p>
            <a:pPr lvl="0" algn="ctr"/>
            <a:r>
              <a:rPr lang="en-GB" sz="3600" dirty="0">
                <a:solidFill>
                  <a:srgbClr val="63A537">
                    <a:lumMod val="75000"/>
                  </a:srgbClr>
                </a:solidFill>
              </a:rPr>
              <a:t>Suffolk County Council</a:t>
            </a:r>
          </a:p>
        </p:txBody>
      </p:sp>
    </p:spTree>
    <p:extLst>
      <p:ext uri="{BB962C8B-B14F-4D97-AF65-F5344CB8AC3E}">
        <p14:creationId xmlns:p14="http://schemas.microsoft.com/office/powerpoint/2010/main" val="926535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8882188" y="139216"/>
            <a:ext cx="3309812" cy="1419282"/>
          </a:xfrm>
          <a:prstGeom prst="rect">
            <a:avLst/>
          </a:prstGeom>
        </p:spPr>
      </p:pic>
      <p:sp>
        <p:nvSpPr>
          <p:cNvPr id="5" name="Title 1">
            <a:extLst>
              <a:ext uri="{FF2B5EF4-FFF2-40B4-BE49-F238E27FC236}">
                <a16:creationId xmlns:a16="http://schemas.microsoft.com/office/drawing/2014/main" id="{79B12BF4-2820-4117-A7DA-7AC820CCA762}"/>
              </a:ext>
            </a:extLst>
          </p:cNvPr>
          <p:cNvSpPr>
            <a:spLocks noGrp="1"/>
          </p:cNvSpPr>
          <p:nvPr>
            <p:ph type="title"/>
          </p:nvPr>
        </p:nvSpPr>
        <p:spPr>
          <a:xfrm>
            <a:off x="592993" y="7885"/>
            <a:ext cx="10058400" cy="1681944"/>
          </a:xfrm>
        </p:spPr>
        <p:txBody>
          <a:bodyPr>
            <a:normAutofit/>
          </a:bodyPr>
          <a:lstStyle/>
          <a:p>
            <a:br>
              <a:rPr lang="en-GB" sz="4000" b="1" dirty="0"/>
            </a:br>
            <a:endParaRPr lang="en-GB" sz="4000" b="1" dirty="0"/>
          </a:p>
        </p:txBody>
      </p:sp>
      <p:sp>
        <p:nvSpPr>
          <p:cNvPr id="10" name="TextBox 9">
            <a:extLst>
              <a:ext uri="{FF2B5EF4-FFF2-40B4-BE49-F238E27FC236}">
                <a16:creationId xmlns:a16="http://schemas.microsoft.com/office/drawing/2014/main" id="{8542ECA3-87C6-4C5B-A12D-3B2A9086AFB4}"/>
              </a:ext>
            </a:extLst>
          </p:cNvPr>
          <p:cNvSpPr txBox="1"/>
          <p:nvPr/>
        </p:nvSpPr>
        <p:spPr>
          <a:xfrm>
            <a:off x="1659090" y="433358"/>
            <a:ext cx="662643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63A537">
                    <a:lumMod val="75000"/>
                  </a:srgbClr>
                </a:solidFill>
                <a:effectLst/>
                <a:uLnTx/>
                <a:uFillTx/>
                <a:latin typeface="Calibri" panose="020F0502020204030204"/>
                <a:ea typeface="+mn-ea"/>
                <a:cs typeface="+mn-cs"/>
              </a:rPr>
              <a:t>“Bringing Ideas to Life”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800" b="1" i="1" u="none" strike="noStrike" kern="1200" cap="none" spc="0" normalizeH="0" baseline="0" noProof="0" dirty="0">
              <a:ln>
                <a:noFill/>
              </a:ln>
              <a:solidFill>
                <a:srgbClr val="63A537">
                  <a:lumMod val="75000"/>
                </a:srgbClr>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A537">
                    <a:lumMod val="75000"/>
                  </a:srgbClr>
                </a:solidFill>
                <a:effectLst/>
                <a:uLnTx/>
                <a:uFillTx/>
                <a:latin typeface="Calibri" panose="020F0502020204030204"/>
                <a:ea typeface="+mn-ea"/>
                <a:cs typeface="+mn-cs"/>
              </a:rPr>
              <a:t>Annual Forum 2023: Programme  </a:t>
            </a:r>
          </a:p>
        </p:txBody>
      </p:sp>
      <p:graphicFrame>
        <p:nvGraphicFramePr>
          <p:cNvPr id="16" name="Table 16">
            <a:extLst>
              <a:ext uri="{FF2B5EF4-FFF2-40B4-BE49-F238E27FC236}">
                <a16:creationId xmlns:a16="http://schemas.microsoft.com/office/drawing/2014/main" id="{A7774DAE-E9D3-46EC-9601-E8E66DD62662}"/>
              </a:ext>
            </a:extLst>
          </p:cNvPr>
          <p:cNvGraphicFramePr>
            <a:graphicFrameLocks noGrp="1"/>
          </p:cNvGraphicFramePr>
          <p:nvPr/>
        </p:nvGraphicFramePr>
        <p:xfrm>
          <a:off x="707257" y="1821160"/>
          <a:ext cx="10777485" cy="4406022"/>
        </p:xfrm>
        <a:graphic>
          <a:graphicData uri="http://schemas.openxmlformats.org/drawingml/2006/table">
            <a:tbl>
              <a:tblPr firstRow="1" bandRow="1">
                <a:tableStyleId>{5C22544A-7EE6-4342-B048-85BDC9FD1C3A}</a:tableStyleId>
              </a:tblPr>
              <a:tblGrid>
                <a:gridCol w="1846354">
                  <a:extLst>
                    <a:ext uri="{9D8B030D-6E8A-4147-A177-3AD203B41FA5}">
                      <a16:colId xmlns:a16="http://schemas.microsoft.com/office/drawing/2014/main" val="2006785090"/>
                    </a:ext>
                  </a:extLst>
                </a:gridCol>
                <a:gridCol w="8931131">
                  <a:extLst>
                    <a:ext uri="{9D8B030D-6E8A-4147-A177-3AD203B41FA5}">
                      <a16:colId xmlns:a16="http://schemas.microsoft.com/office/drawing/2014/main" val="378097469"/>
                    </a:ext>
                  </a:extLst>
                </a:gridCol>
              </a:tblGrid>
              <a:tr h="43890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17828980"/>
                  </a:ext>
                </a:extLst>
              </a:tr>
              <a:tr h="720835">
                <a:tc>
                  <a:txBody>
                    <a:bodyPr/>
                    <a:lstStyle/>
                    <a:p>
                      <a:r>
                        <a:rPr lang="en-GB" sz="2400" dirty="0">
                          <a:solidFill>
                            <a:schemeClr val="tx2"/>
                          </a:solidFill>
                        </a:rPr>
                        <a:t>9:30-9:40</a:t>
                      </a:r>
                    </a:p>
                  </a:txBody>
                  <a:tcPr/>
                </a:tc>
                <a:tc>
                  <a:txBody>
                    <a:bodyPr/>
                    <a:lstStyle/>
                    <a:p>
                      <a:r>
                        <a:rPr lang="en-GB" sz="2400" dirty="0">
                          <a:solidFill>
                            <a:schemeClr val="tx2"/>
                          </a:solidFill>
                        </a:rPr>
                        <a:t>Introduction and update on Community Partnerships</a:t>
                      </a:r>
                    </a:p>
                  </a:txBody>
                  <a:tcPr/>
                </a:tc>
                <a:extLst>
                  <a:ext uri="{0D108BD9-81ED-4DB2-BD59-A6C34878D82A}">
                    <a16:rowId xmlns:a16="http://schemas.microsoft.com/office/drawing/2014/main" val="2084566221"/>
                  </a:ext>
                </a:extLst>
              </a:tr>
              <a:tr h="664656">
                <a:tc>
                  <a:txBody>
                    <a:bodyPr/>
                    <a:lstStyle/>
                    <a:p>
                      <a:r>
                        <a:rPr lang="en-GB" sz="2400" dirty="0">
                          <a:solidFill>
                            <a:schemeClr val="tx2"/>
                          </a:solidFill>
                        </a:rPr>
                        <a:t>9:40-10:10</a:t>
                      </a:r>
                    </a:p>
                  </a:txBody>
                  <a:tcPr/>
                </a:tc>
                <a:tc>
                  <a:txBody>
                    <a:bodyPr/>
                    <a:lstStyle/>
                    <a:p>
                      <a:r>
                        <a:rPr lang="en-GB" sz="2400" dirty="0">
                          <a:solidFill>
                            <a:schemeClr val="tx2"/>
                          </a:solidFill>
                        </a:rPr>
                        <a:t>Keynote: “Moving forwards after Covid-19 changed the world”</a:t>
                      </a:r>
                    </a:p>
                  </a:txBody>
                  <a:tcPr/>
                </a:tc>
                <a:extLst>
                  <a:ext uri="{0D108BD9-81ED-4DB2-BD59-A6C34878D82A}">
                    <a16:rowId xmlns:a16="http://schemas.microsoft.com/office/drawing/2014/main" val="3659357369"/>
                  </a:ext>
                </a:extLst>
              </a:tr>
              <a:tr h="733606">
                <a:tc>
                  <a:txBody>
                    <a:bodyPr/>
                    <a:lstStyle/>
                    <a:p>
                      <a:r>
                        <a:rPr lang="en-GB" sz="2400" dirty="0">
                          <a:solidFill>
                            <a:schemeClr val="tx2"/>
                          </a:solidFill>
                        </a:rPr>
                        <a:t>10:25-11:25</a:t>
                      </a:r>
                    </a:p>
                  </a:txBody>
                  <a:tcPr/>
                </a:tc>
                <a:tc>
                  <a:txBody>
                    <a:bodyPr/>
                    <a:lstStyle/>
                    <a:p>
                      <a:r>
                        <a:rPr lang="en-GB" sz="2400" dirty="0">
                          <a:solidFill>
                            <a:schemeClr val="tx2"/>
                          </a:solidFill>
                        </a:rPr>
                        <a:t>Workshops and seminars: Session 1</a:t>
                      </a:r>
                    </a:p>
                  </a:txBody>
                  <a:tcPr/>
                </a:tc>
                <a:extLst>
                  <a:ext uri="{0D108BD9-81ED-4DB2-BD59-A6C34878D82A}">
                    <a16:rowId xmlns:a16="http://schemas.microsoft.com/office/drawing/2014/main" val="3350965211"/>
                  </a:ext>
                </a:extLst>
              </a:tr>
              <a:tr h="594942">
                <a:tc>
                  <a:txBody>
                    <a:bodyPr/>
                    <a:lstStyle/>
                    <a:p>
                      <a:r>
                        <a:rPr lang="en-GB" sz="2400" dirty="0">
                          <a:solidFill>
                            <a:schemeClr val="tx2"/>
                          </a:solidFill>
                        </a:rPr>
                        <a:t>11:25-12:00</a:t>
                      </a:r>
                    </a:p>
                  </a:txBody>
                  <a:tcPr/>
                </a:tc>
                <a:tc>
                  <a:txBody>
                    <a:bodyPr/>
                    <a:lstStyle/>
                    <a:p>
                      <a:r>
                        <a:rPr lang="en-GB" sz="2400" i="0" dirty="0">
                          <a:solidFill>
                            <a:schemeClr val="tx2"/>
                          </a:solidFill>
                        </a:rPr>
                        <a:t>Refreshments and Marketplace</a:t>
                      </a:r>
                    </a:p>
                  </a:txBody>
                  <a:tcPr/>
                </a:tc>
                <a:extLst>
                  <a:ext uri="{0D108BD9-81ED-4DB2-BD59-A6C34878D82A}">
                    <a16:rowId xmlns:a16="http://schemas.microsoft.com/office/drawing/2014/main" val="1647898173"/>
                  </a:ext>
                </a:extLst>
              </a:tr>
              <a:tr h="704442">
                <a:tc>
                  <a:txBody>
                    <a:bodyPr/>
                    <a:lstStyle/>
                    <a:p>
                      <a:r>
                        <a:rPr lang="en-GB" sz="2400" dirty="0">
                          <a:solidFill>
                            <a:schemeClr val="tx2"/>
                          </a:solidFill>
                        </a:rPr>
                        <a:t>12:00-1</a:t>
                      </a:r>
                      <a:r>
                        <a:rPr lang="en-GB" sz="2400" dirty="0">
                          <a:solidFill>
                            <a:schemeClr val="tx2"/>
                          </a:solidFill>
                          <a:sym typeface="Wingdings" panose="05000000000000000000" pitchFamily="2" charset="2"/>
                        </a:rPr>
                        <a:t>:00</a:t>
                      </a:r>
                      <a:endParaRPr lang="en-GB" sz="2400" dirty="0">
                        <a:solidFill>
                          <a:schemeClr val="tx2"/>
                        </a:solidFill>
                      </a:endParaRPr>
                    </a:p>
                  </a:txBody>
                  <a:tcPr/>
                </a:tc>
                <a:tc>
                  <a:txBody>
                    <a:bodyPr/>
                    <a:lstStyle/>
                    <a:p>
                      <a:r>
                        <a:rPr lang="en-GB" sz="2400" dirty="0">
                          <a:solidFill>
                            <a:schemeClr val="tx2"/>
                          </a:solidFill>
                        </a:rPr>
                        <a:t>Workshops and seminars: Session 2</a:t>
                      </a:r>
                    </a:p>
                  </a:txBody>
                  <a:tcPr/>
                </a:tc>
                <a:extLst>
                  <a:ext uri="{0D108BD9-81ED-4DB2-BD59-A6C34878D82A}">
                    <a16:rowId xmlns:a16="http://schemas.microsoft.com/office/drawing/2014/main" val="4259694604"/>
                  </a:ext>
                </a:extLst>
              </a:tr>
              <a:tr h="548634">
                <a:tc>
                  <a:txBody>
                    <a:bodyPr/>
                    <a:lstStyle/>
                    <a:p>
                      <a:r>
                        <a:rPr lang="en-GB" sz="2400" dirty="0">
                          <a:solidFill>
                            <a:schemeClr val="tx2"/>
                          </a:solidFill>
                        </a:rPr>
                        <a:t>1:00-2:00</a:t>
                      </a:r>
                    </a:p>
                  </a:txBody>
                  <a:tcPr/>
                </a:tc>
                <a:tc>
                  <a:txBody>
                    <a:bodyPr/>
                    <a:lstStyle/>
                    <a:p>
                      <a:r>
                        <a:rPr lang="en-GB" sz="2400" dirty="0">
                          <a:solidFill>
                            <a:schemeClr val="tx2"/>
                          </a:solidFill>
                        </a:rPr>
                        <a:t>Lunch and Marketplace</a:t>
                      </a:r>
                    </a:p>
                  </a:txBody>
                  <a:tcPr/>
                </a:tc>
                <a:extLst>
                  <a:ext uri="{0D108BD9-81ED-4DB2-BD59-A6C34878D82A}">
                    <a16:rowId xmlns:a16="http://schemas.microsoft.com/office/drawing/2014/main" val="1950057743"/>
                  </a:ext>
                </a:extLst>
              </a:tr>
            </a:tbl>
          </a:graphicData>
        </a:graphic>
      </p:graphicFrame>
    </p:spTree>
    <p:extLst>
      <p:ext uri="{BB962C8B-B14F-4D97-AF65-F5344CB8AC3E}">
        <p14:creationId xmlns:p14="http://schemas.microsoft.com/office/powerpoint/2010/main" val="107109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BB76C21-2322-4E9E-A21F-3120BED08B55}"/>
              </a:ext>
            </a:extLst>
          </p:cNvPr>
          <p:cNvSpPr>
            <a:spLocks noGrp="1"/>
          </p:cNvSpPr>
          <p:nvPr>
            <p:ph type="ctrTitle" idx="4294967295"/>
          </p:nvPr>
        </p:nvSpPr>
        <p:spPr>
          <a:xfrm>
            <a:off x="1419225" y="2709863"/>
            <a:ext cx="10772775" cy="2278062"/>
          </a:xfrm>
        </p:spPr>
        <p:txBody>
          <a:bodyPr>
            <a:normAutofit/>
          </a:bodyPr>
          <a:lstStyle/>
          <a:p>
            <a:pPr algn="ctr"/>
            <a:br>
              <a:rPr lang="en-GB" sz="4000" dirty="0">
                <a:solidFill>
                  <a:schemeClr val="accent2">
                    <a:lumMod val="75000"/>
                  </a:schemeClr>
                </a:solidFill>
                <a:latin typeface="+mn-lt"/>
              </a:rPr>
            </a:br>
            <a:br>
              <a:rPr lang="en-GB" sz="4000" dirty="0">
                <a:solidFill>
                  <a:schemeClr val="accent2">
                    <a:lumMod val="75000"/>
                  </a:schemeClr>
                </a:solidFill>
                <a:latin typeface="+mn-lt"/>
              </a:rPr>
            </a:br>
            <a:br>
              <a:rPr lang="en-GB" sz="4000" dirty="0">
                <a:solidFill>
                  <a:schemeClr val="accent2">
                    <a:lumMod val="75000"/>
                  </a:schemeClr>
                </a:solidFill>
                <a:latin typeface="+mn-lt"/>
              </a:rPr>
            </a:br>
            <a:endParaRPr lang="en-GB" sz="4000" dirty="0">
              <a:solidFill>
                <a:schemeClr val="accent2">
                  <a:lumMod val="75000"/>
                </a:schemeClr>
              </a:solidFill>
              <a:latin typeface="+mn-lt"/>
            </a:endParaRPr>
          </a:p>
        </p:txBody>
      </p:sp>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8048579" y="138917"/>
            <a:ext cx="3639627" cy="1560711"/>
          </a:xfrm>
          <a:prstGeom prst="rect">
            <a:avLst/>
          </a:prstGeom>
        </p:spPr>
      </p:pic>
      <p:sp>
        <p:nvSpPr>
          <p:cNvPr id="6" name="TextBox 5">
            <a:extLst>
              <a:ext uri="{FF2B5EF4-FFF2-40B4-BE49-F238E27FC236}">
                <a16:creationId xmlns:a16="http://schemas.microsoft.com/office/drawing/2014/main" id="{F8533D97-A93E-48CC-B098-9D5AC18691A2}"/>
              </a:ext>
            </a:extLst>
          </p:cNvPr>
          <p:cNvSpPr txBox="1"/>
          <p:nvPr/>
        </p:nvSpPr>
        <p:spPr>
          <a:xfrm>
            <a:off x="415138" y="196694"/>
            <a:ext cx="8467468" cy="646331"/>
          </a:xfrm>
          <a:prstGeom prst="rect">
            <a:avLst/>
          </a:prstGeom>
          <a:noFill/>
        </p:spPr>
        <p:txBody>
          <a:bodyPr wrap="square">
            <a:spAutoFit/>
          </a:bodyPr>
          <a:lstStyle/>
          <a:p>
            <a:r>
              <a:rPr lang="en-GB" sz="3600" b="1" dirty="0">
                <a:solidFill>
                  <a:schemeClr val="accent2">
                    <a:lumMod val="75000"/>
                  </a:schemeClr>
                </a:solidFill>
                <a:latin typeface="+mn-lt"/>
              </a:rPr>
              <a:t>“Bringing Ideas to Life” </a:t>
            </a:r>
            <a:r>
              <a:rPr lang="en-GB" sz="2800" b="1" dirty="0">
                <a:solidFill>
                  <a:schemeClr val="accent2">
                    <a:lumMod val="75000"/>
                  </a:schemeClr>
                </a:solidFill>
              </a:rPr>
              <a:t>3</a:t>
            </a:r>
            <a:r>
              <a:rPr lang="en-GB" sz="2800" b="1" baseline="30000" dirty="0">
                <a:solidFill>
                  <a:schemeClr val="accent2">
                    <a:lumMod val="75000"/>
                  </a:schemeClr>
                </a:solidFill>
              </a:rPr>
              <a:t>rd</a:t>
            </a:r>
            <a:r>
              <a:rPr lang="en-GB" sz="2800" b="1" dirty="0">
                <a:solidFill>
                  <a:schemeClr val="accent2">
                    <a:lumMod val="75000"/>
                  </a:schemeClr>
                </a:solidFill>
              </a:rPr>
              <a:t> March 2023</a:t>
            </a:r>
            <a:endParaRPr lang="en-GB" sz="3600" dirty="0"/>
          </a:p>
        </p:txBody>
      </p:sp>
      <p:pic>
        <p:nvPicPr>
          <p:cNvPr id="7" name="Picture 6">
            <a:extLst>
              <a:ext uri="{FF2B5EF4-FFF2-40B4-BE49-F238E27FC236}">
                <a16:creationId xmlns:a16="http://schemas.microsoft.com/office/drawing/2014/main" id="{2D6B4456-F0C6-4E13-A3EC-A7231882F3E6}"/>
              </a:ext>
            </a:extLst>
          </p:cNvPr>
          <p:cNvPicPr>
            <a:picLocks noChangeAspect="1"/>
          </p:cNvPicPr>
          <p:nvPr/>
        </p:nvPicPr>
        <p:blipFill>
          <a:blip r:embed="rId4"/>
          <a:stretch>
            <a:fillRect/>
          </a:stretch>
        </p:blipFill>
        <p:spPr>
          <a:xfrm>
            <a:off x="3104268" y="1618711"/>
            <a:ext cx="2054315" cy="1357571"/>
          </a:xfrm>
          <a:prstGeom prst="rect">
            <a:avLst/>
          </a:prstGeom>
        </p:spPr>
      </p:pic>
      <p:pic>
        <p:nvPicPr>
          <p:cNvPr id="8" name="Picture 7">
            <a:extLst>
              <a:ext uri="{FF2B5EF4-FFF2-40B4-BE49-F238E27FC236}">
                <a16:creationId xmlns:a16="http://schemas.microsoft.com/office/drawing/2014/main" id="{8E3A3BD7-50AB-4081-AEFF-51D49A656D9F}"/>
              </a:ext>
            </a:extLst>
          </p:cNvPr>
          <p:cNvPicPr>
            <a:picLocks noChangeAspect="1"/>
          </p:cNvPicPr>
          <p:nvPr/>
        </p:nvPicPr>
        <p:blipFill>
          <a:blip r:embed="rId5"/>
          <a:stretch>
            <a:fillRect/>
          </a:stretch>
        </p:blipFill>
        <p:spPr>
          <a:xfrm>
            <a:off x="7927928" y="1688045"/>
            <a:ext cx="1648322" cy="1198204"/>
          </a:xfrm>
          <a:prstGeom prst="rect">
            <a:avLst/>
          </a:prstGeom>
        </p:spPr>
      </p:pic>
      <p:pic>
        <p:nvPicPr>
          <p:cNvPr id="9" name="Picture 8">
            <a:extLst>
              <a:ext uri="{FF2B5EF4-FFF2-40B4-BE49-F238E27FC236}">
                <a16:creationId xmlns:a16="http://schemas.microsoft.com/office/drawing/2014/main" id="{634B090C-F2FA-474D-915F-D570FD942DE5}"/>
              </a:ext>
            </a:extLst>
          </p:cNvPr>
          <p:cNvPicPr>
            <a:picLocks noChangeAspect="1"/>
          </p:cNvPicPr>
          <p:nvPr/>
        </p:nvPicPr>
        <p:blipFill>
          <a:blip r:embed="rId6"/>
          <a:stretch>
            <a:fillRect/>
          </a:stretch>
        </p:blipFill>
        <p:spPr>
          <a:xfrm>
            <a:off x="10219617" y="5092336"/>
            <a:ext cx="1822862" cy="784914"/>
          </a:xfrm>
          <a:prstGeom prst="rect">
            <a:avLst/>
          </a:prstGeom>
        </p:spPr>
      </p:pic>
      <p:pic>
        <p:nvPicPr>
          <p:cNvPr id="11" name="Picture 10">
            <a:extLst>
              <a:ext uri="{FF2B5EF4-FFF2-40B4-BE49-F238E27FC236}">
                <a16:creationId xmlns:a16="http://schemas.microsoft.com/office/drawing/2014/main" id="{F760A189-AF8E-4AA2-979F-C28CF37038C8}"/>
              </a:ext>
            </a:extLst>
          </p:cNvPr>
          <p:cNvPicPr>
            <a:picLocks noChangeAspect="1"/>
          </p:cNvPicPr>
          <p:nvPr/>
        </p:nvPicPr>
        <p:blipFill>
          <a:blip r:embed="rId7"/>
          <a:stretch>
            <a:fillRect/>
          </a:stretch>
        </p:blipFill>
        <p:spPr>
          <a:xfrm>
            <a:off x="5760197" y="5066651"/>
            <a:ext cx="1895008" cy="886800"/>
          </a:xfrm>
          <a:prstGeom prst="rect">
            <a:avLst/>
          </a:prstGeom>
        </p:spPr>
      </p:pic>
      <p:pic>
        <p:nvPicPr>
          <p:cNvPr id="16" name="Picture 15">
            <a:extLst>
              <a:ext uri="{FF2B5EF4-FFF2-40B4-BE49-F238E27FC236}">
                <a16:creationId xmlns:a16="http://schemas.microsoft.com/office/drawing/2014/main" id="{48E8E320-E893-46D7-881B-A00E127743C2}"/>
              </a:ext>
            </a:extLst>
          </p:cNvPr>
          <p:cNvPicPr>
            <a:picLocks noChangeAspect="1"/>
          </p:cNvPicPr>
          <p:nvPr/>
        </p:nvPicPr>
        <p:blipFill>
          <a:blip r:embed="rId8"/>
          <a:stretch>
            <a:fillRect/>
          </a:stretch>
        </p:blipFill>
        <p:spPr>
          <a:xfrm>
            <a:off x="283320" y="3814308"/>
            <a:ext cx="1989619" cy="628301"/>
          </a:xfrm>
          <a:prstGeom prst="rect">
            <a:avLst/>
          </a:prstGeom>
        </p:spPr>
      </p:pic>
      <p:pic>
        <p:nvPicPr>
          <p:cNvPr id="18" name="Picture 17">
            <a:extLst>
              <a:ext uri="{FF2B5EF4-FFF2-40B4-BE49-F238E27FC236}">
                <a16:creationId xmlns:a16="http://schemas.microsoft.com/office/drawing/2014/main" id="{F24EF939-927B-43B8-BE95-AB1A75A709DE}"/>
              </a:ext>
            </a:extLst>
          </p:cNvPr>
          <p:cNvPicPr>
            <a:picLocks noChangeAspect="1"/>
          </p:cNvPicPr>
          <p:nvPr/>
        </p:nvPicPr>
        <p:blipFill>
          <a:blip r:embed="rId9"/>
          <a:stretch>
            <a:fillRect/>
          </a:stretch>
        </p:blipFill>
        <p:spPr>
          <a:xfrm>
            <a:off x="7779135" y="5300389"/>
            <a:ext cx="2206943" cy="536494"/>
          </a:xfrm>
          <a:prstGeom prst="rect">
            <a:avLst/>
          </a:prstGeom>
        </p:spPr>
      </p:pic>
      <p:pic>
        <p:nvPicPr>
          <p:cNvPr id="21" name="Picture 20">
            <a:extLst>
              <a:ext uri="{FF2B5EF4-FFF2-40B4-BE49-F238E27FC236}">
                <a16:creationId xmlns:a16="http://schemas.microsoft.com/office/drawing/2014/main" id="{B6BA0692-9F1B-4D00-BAA0-7A5F70488E2D}"/>
              </a:ext>
            </a:extLst>
          </p:cNvPr>
          <p:cNvPicPr>
            <a:picLocks noChangeAspect="1"/>
          </p:cNvPicPr>
          <p:nvPr/>
        </p:nvPicPr>
        <p:blipFill>
          <a:blip r:embed="rId10"/>
          <a:stretch>
            <a:fillRect/>
          </a:stretch>
        </p:blipFill>
        <p:spPr>
          <a:xfrm>
            <a:off x="3565955" y="3188315"/>
            <a:ext cx="2110479" cy="737182"/>
          </a:xfrm>
          <a:prstGeom prst="rect">
            <a:avLst/>
          </a:prstGeom>
        </p:spPr>
      </p:pic>
      <p:pic>
        <p:nvPicPr>
          <p:cNvPr id="22" name="Picture 21">
            <a:extLst>
              <a:ext uri="{FF2B5EF4-FFF2-40B4-BE49-F238E27FC236}">
                <a16:creationId xmlns:a16="http://schemas.microsoft.com/office/drawing/2014/main" id="{35B5B9C8-ADE2-4ADC-9E1D-EF7ECFA249F2}"/>
              </a:ext>
            </a:extLst>
          </p:cNvPr>
          <p:cNvPicPr>
            <a:picLocks noChangeAspect="1"/>
          </p:cNvPicPr>
          <p:nvPr/>
        </p:nvPicPr>
        <p:blipFill>
          <a:blip r:embed="rId11"/>
          <a:stretch>
            <a:fillRect/>
          </a:stretch>
        </p:blipFill>
        <p:spPr>
          <a:xfrm>
            <a:off x="5120711" y="1612530"/>
            <a:ext cx="2607712" cy="1152244"/>
          </a:xfrm>
          <a:prstGeom prst="rect">
            <a:avLst/>
          </a:prstGeom>
        </p:spPr>
      </p:pic>
      <p:pic>
        <p:nvPicPr>
          <p:cNvPr id="3" name="Picture 2">
            <a:extLst>
              <a:ext uri="{FF2B5EF4-FFF2-40B4-BE49-F238E27FC236}">
                <a16:creationId xmlns:a16="http://schemas.microsoft.com/office/drawing/2014/main" id="{F86A77A2-0BD0-04DA-0D60-B9A15DD8702B}"/>
              </a:ext>
            </a:extLst>
          </p:cNvPr>
          <p:cNvPicPr>
            <a:picLocks noChangeAspect="1"/>
          </p:cNvPicPr>
          <p:nvPr/>
        </p:nvPicPr>
        <p:blipFill>
          <a:blip r:embed="rId12"/>
          <a:stretch>
            <a:fillRect/>
          </a:stretch>
        </p:blipFill>
        <p:spPr>
          <a:xfrm>
            <a:off x="9737586" y="1783507"/>
            <a:ext cx="2368122" cy="968050"/>
          </a:xfrm>
          <a:prstGeom prst="rect">
            <a:avLst/>
          </a:prstGeom>
        </p:spPr>
      </p:pic>
      <p:pic>
        <p:nvPicPr>
          <p:cNvPr id="26" name="Picture 25">
            <a:extLst>
              <a:ext uri="{FF2B5EF4-FFF2-40B4-BE49-F238E27FC236}">
                <a16:creationId xmlns:a16="http://schemas.microsoft.com/office/drawing/2014/main" id="{A267D940-91DA-F08C-4151-4E8325E400C7}"/>
              </a:ext>
            </a:extLst>
          </p:cNvPr>
          <p:cNvPicPr>
            <a:picLocks noChangeAspect="1"/>
          </p:cNvPicPr>
          <p:nvPr/>
        </p:nvPicPr>
        <p:blipFill>
          <a:blip r:embed="rId13"/>
          <a:stretch>
            <a:fillRect/>
          </a:stretch>
        </p:blipFill>
        <p:spPr>
          <a:xfrm>
            <a:off x="6215163" y="2926348"/>
            <a:ext cx="1158340" cy="1158340"/>
          </a:xfrm>
          <a:prstGeom prst="rect">
            <a:avLst/>
          </a:prstGeom>
        </p:spPr>
      </p:pic>
      <p:pic>
        <p:nvPicPr>
          <p:cNvPr id="27" name="Picture 26">
            <a:extLst>
              <a:ext uri="{FF2B5EF4-FFF2-40B4-BE49-F238E27FC236}">
                <a16:creationId xmlns:a16="http://schemas.microsoft.com/office/drawing/2014/main" id="{81BACF4D-957B-B324-4DB4-F91EB31F35EF}"/>
              </a:ext>
            </a:extLst>
          </p:cNvPr>
          <p:cNvPicPr>
            <a:picLocks noChangeAspect="1"/>
          </p:cNvPicPr>
          <p:nvPr/>
        </p:nvPicPr>
        <p:blipFill>
          <a:blip r:embed="rId14"/>
          <a:stretch>
            <a:fillRect/>
          </a:stretch>
        </p:blipFill>
        <p:spPr>
          <a:xfrm>
            <a:off x="7719865" y="3352293"/>
            <a:ext cx="2325482" cy="342773"/>
          </a:xfrm>
          <a:prstGeom prst="rect">
            <a:avLst/>
          </a:prstGeom>
        </p:spPr>
      </p:pic>
      <p:pic>
        <p:nvPicPr>
          <p:cNvPr id="28" name="Picture 27">
            <a:extLst>
              <a:ext uri="{FF2B5EF4-FFF2-40B4-BE49-F238E27FC236}">
                <a16:creationId xmlns:a16="http://schemas.microsoft.com/office/drawing/2014/main" id="{00B1BC07-72CD-4DDA-A82F-C485DC67BAD5}"/>
              </a:ext>
            </a:extLst>
          </p:cNvPr>
          <p:cNvPicPr>
            <a:picLocks noChangeAspect="1"/>
          </p:cNvPicPr>
          <p:nvPr/>
        </p:nvPicPr>
        <p:blipFill>
          <a:blip r:embed="rId15"/>
          <a:stretch>
            <a:fillRect/>
          </a:stretch>
        </p:blipFill>
        <p:spPr>
          <a:xfrm>
            <a:off x="3860449" y="4062023"/>
            <a:ext cx="1103472" cy="1030313"/>
          </a:xfrm>
          <a:prstGeom prst="rect">
            <a:avLst/>
          </a:prstGeom>
        </p:spPr>
      </p:pic>
      <p:pic>
        <p:nvPicPr>
          <p:cNvPr id="29" name="Picture 28">
            <a:extLst>
              <a:ext uri="{FF2B5EF4-FFF2-40B4-BE49-F238E27FC236}">
                <a16:creationId xmlns:a16="http://schemas.microsoft.com/office/drawing/2014/main" id="{425999A6-1BEE-76CE-6033-C28E7C170C64}"/>
              </a:ext>
            </a:extLst>
          </p:cNvPr>
          <p:cNvPicPr>
            <a:picLocks noChangeAspect="1"/>
          </p:cNvPicPr>
          <p:nvPr/>
        </p:nvPicPr>
        <p:blipFill>
          <a:blip r:embed="rId16"/>
          <a:stretch>
            <a:fillRect/>
          </a:stretch>
        </p:blipFill>
        <p:spPr>
          <a:xfrm>
            <a:off x="6531823" y="4128459"/>
            <a:ext cx="1396105" cy="922948"/>
          </a:xfrm>
          <a:prstGeom prst="rect">
            <a:avLst/>
          </a:prstGeom>
        </p:spPr>
      </p:pic>
      <p:pic>
        <p:nvPicPr>
          <p:cNvPr id="30" name="Picture 29">
            <a:extLst>
              <a:ext uri="{FF2B5EF4-FFF2-40B4-BE49-F238E27FC236}">
                <a16:creationId xmlns:a16="http://schemas.microsoft.com/office/drawing/2014/main" id="{B5192171-4AFD-33F9-EE26-9C251D9B717D}"/>
              </a:ext>
            </a:extLst>
          </p:cNvPr>
          <p:cNvPicPr>
            <a:picLocks noChangeAspect="1"/>
          </p:cNvPicPr>
          <p:nvPr/>
        </p:nvPicPr>
        <p:blipFill>
          <a:blip r:embed="rId17"/>
          <a:stretch>
            <a:fillRect/>
          </a:stretch>
        </p:blipFill>
        <p:spPr>
          <a:xfrm>
            <a:off x="5200499" y="4243878"/>
            <a:ext cx="1210673" cy="576003"/>
          </a:xfrm>
          <a:prstGeom prst="rect">
            <a:avLst/>
          </a:prstGeom>
        </p:spPr>
      </p:pic>
      <p:pic>
        <p:nvPicPr>
          <p:cNvPr id="31" name="Picture 30">
            <a:extLst>
              <a:ext uri="{FF2B5EF4-FFF2-40B4-BE49-F238E27FC236}">
                <a16:creationId xmlns:a16="http://schemas.microsoft.com/office/drawing/2014/main" id="{6CDD8CA4-1D58-D60E-015E-C8BF953D5B33}"/>
              </a:ext>
            </a:extLst>
          </p:cNvPr>
          <p:cNvPicPr>
            <a:picLocks noChangeAspect="1"/>
          </p:cNvPicPr>
          <p:nvPr/>
        </p:nvPicPr>
        <p:blipFill>
          <a:blip r:embed="rId18"/>
          <a:stretch>
            <a:fillRect/>
          </a:stretch>
        </p:blipFill>
        <p:spPr>
          <a:xfrm>
            <a:off x="2471269" y="4019509"/>
            <a:ext cx="998588" cy="857483"/>
          </a:xfrm>
          <a:prstGeom prst="rect">
            <a:avLst/>
          </a:prstGeom>
        </p:spPr>
      </p:pic>
      <p:pic>
        <p:nvPicPr>
          <p:cNvPr id="32" name="Picture 31">
            <a:extLst>
              <a:ext uri="{FF2B5EF4-FFF2-40B4-BE49-F238E27FC236}">
                <a16:creationId xmlns:a16="http://schemas.microsoft.com/office/drawing/2014/main" id="{23E90674-2DF3-4CAD-1AC9-C7EE1B181042}"/>
              </a:ext>
            </a:extLst>
          </p:cNvPr>
          <p:cNvPicPr>
            <a:picLocks noChangeAspect="1"/>
          </p:cNvPicPr>
          <p:nvPr/>
        </p:nvPicPr>
        <p:blipFill>
          <a:blip r:embed="rId19"/>
          <a:stretch>
            <a:fillRect/>
          </a:stretch>
        </p:blipFill>
        <p:spPr>
          <a:xfrm>
            <a:off x="10719618" y="3034368"/>
            <a:ext cx="1053569" cy="1094091"/>
          </a:xfrm>
          <a:prstGeom prst="rect">
            <a:avLst/>
          </a:prstGeom>
        </p:spPr>
      </p:pic>
      <p:pic>
        <p:nvPicPr>
          <p:cNvPr id="33" name="Picture 32">
            <a:extLst>
              <a:ext uri="{FF2B5EF4-FFF2-40B4-BE49-F238E27FC236}">
                <a16:creationId xmlns:a16="http://schemas.microsoft.com/office/drawing/2014/main" id="{DADF1761-A7FF-DE58-F886-E04BFDA80444}"/>
              </a:ext>
            </a:extLst>
          </p:cNvPr>
          <p:cNvPicPr>
            <a:picLocks noChangeAspect="1"/>
          </p:cNvPicPr>
          <p:nvPr/>
        </p:nvPicPr>
        <p:blipFill>
          <a:blip r:embed="rId20"/>
          <a:stretch>
            <a:fillRect/>
          </a:stretch>
        </p:blipFill>
        <p:spPr>
          <a:xfrm>
            <a:off x="422868" y="4870572"/>
            <a:ext cx="1109924" cy="1109924"/>
          </a:xfrm>
          <a:prstGeom prst="rect">
            <a:avLst/>
          </a:prstGeom>
        </p:spPr>
      </p:pic>
      <p:pic>
        <p:nvPicPr>
          <p:cNvPr id="34" name="Picture 33">
            <a:extLst>
              <a:ext uri="{FF2B5EF4-FFF2-40B4-BE49-F238E27FC236}">
                <a16:creationId xmlns:a16="http://schemas.microsoft.com/office/drawing/2014/main" id="{B811DCDC-9DE9-0B20-241D-ED9286D57F10}"/>
              </a:ext>
            </a:extLst>
          </p:cNvPr>
          <p:cNvPicPr>
            <a:picLocks noChangeAspect="1"/>
          </p:cNvPicPr>
          <p:nvPr/>
        </p:nvPicPr>
        <p:blipFill>
          <a:blip r:embed="rId21"/>
          <a:stretch>
            <a:fillRect/>
          </a:stretch>
        </p:blipFill>
        <p:spPr>
          <a:xfrm>
            <a:off x="4348558" y="4908089"/>
            <a:ext cx="1109568" cy="1152244"/>
          </a:xfrm>
          <a:prstGeom prst="rect">
            <a:avLst/>
          </a:prstGeom>
        </p:spPr>
      </p:pic>
      <p:pic>
        <p:nvPicPr>
          <p:cNvPr id="35" name="Picture 34">
            <a:extLst>
              <a:ext uri="{FF2B5EF4-FFF2-40B4-BE49-F238E27FC236}">
                <a16:creationId xmlns:a16="http://schemas.microsoft.com/office/drawing/2014/main" id="{22346F76-6BE5-C1B2-C0FA-C13BE6FB035E}"/>
              </a:ext>
            </a:extLst>
          </p:cNvPr>
          <p:cNvPicPr>
            <a:picLocks noChangeAspect="1"/>
          </p:cNvPicPr>
          <p:nvPr/>
        </p:nvPicPr>
        <p:blipFill>
          <a:blip r:embed="rId22"/>
          <a:stretch>
            <a:fillRect/>
          </a:stretch>
        </p:blipFill>
        <p:spPr>
          <a:xfrm>
            <a:off x="7955026" y="3995058"/>
            <a:ext cx="1931537" cy="895102"/>
          </a:xfrm>
          <a:prstGeom prst="rect">
            <a:avLst/>
          </a:prstGeom>
        </p:spPr>
      </p:pic>
      <p:pic>
        <p:nvPicPr>
          <p:cNvPr id="36" name="Picture 35">
            <a:extLst>
              <a:ext uri="{FF2B5EF4-FFF2-40B4-BE49-F238E27FC236}">
                <a16:creationId xmlns:a16="http://schemas.microsoft.com/office/drawing/2014/main" id="{F41C3C68-26EA-6668-7FA2-F71DF0130C72}"/>
              </a:ext>
            </a:extLst>
          </p:cNvPr>
          <p:cNvPicPr>
            <a:picLocks noChangeAspect="1"/>
          </p:cNvPicPr>
          <p:nvPr/>
        </p:nvPicPr>
        <p:blipFill>
          <a:blip r:embed="rId23"/>
          <a:stretch>
            <a:fillRect/>
          </a:stretch>
        </p:blipFill>
        <p:spPr>
          <a:xfrm>
            <a:off x="10395669" y="4341224"/>
            <a:ext cx="1470758" cy="640097"/>
          </a:xfrm>
          <a:prstGeom prst="rect">
            <a:avLst/>
          </a:prstGeom>
        </p:spPr>
      </p:pic>
      <p:pic>
        <p:nvPicPr>
          <p:cNvPr id="37" name="Picture 36">
            <a:extLst>
              <a:ext uri="{FF2B5EF4-FFF2-40B4-BE49-F238E27FC236}">
                <a16:creationId xmlns:a16="http://schemas.microsoft.com/office/drawing/2014/main" id="{8CA3AC89-5FD8-4BA5-4A5A-98EF134BCD13}"/>
              </a:ext>
            </a:extLst>
          </p:cNvPr>
          <p:cNvPicPr>
            <a:picLocks noChangeAspect="1"/>
          </p:cNvPicPr>
          <p:nvPr/>
        </p:nvPicPr>
        <p:blipFill>
          <a:blip r:embed="rId24"/>
          <a:stretch>
            <a:fillRect/>
          </a:stretch>
        </p:blipFill>
        <p:spPr>
          <a:xfrm>
            <a:off x="521424" y="3086259"/>
            <a:ext cx="2257670" cy="495154"/>
          </a:xfrm>
          <a:prstGeom prst="rect">
            <a:avLst/>
          </a:prstGeom>
        </p:spPr>
      </p:pic>
      <p:pic>
        <p:nvPicPr>
          <p:cNvPr id="38" name="Picture 37">
            <a:extLst>
              <a:ext uri="{FF2B5EF4-FFF2-40B4-BE49-F238E27FC236}">
                <a16:creationId xmlns:a16="http://schemas.microsoft.com/office/drawing/2014/main" id="{4720BA8E-BE40-FF1B-2775-AC1E73B220E5}"/>
              </a:ext>
            </a:extLst>
          </p:cNvPr>
          <p:cNvPicPr>
            <a:picLocks noChangeAspect="1"/>
          </p:cNvPicPr>
          <p:nvPr/>
        </p:nvPicPr>
        <p:blipFill>
          <a:blip r:embed="rId25"/>
          <a:stretch>
            <a:fillRect/>
          </a:stretch>
        </p:blipFill>
        <p:spPr>
          <a:xfrm>
            <a:off x="1715632" y="5042723"/>
            <a:ext cx="2126925" cy="803821"/>
          </a:xfrm>
          <a:prstGeom prst="rect">
            <a:avLst/>
          </a:prstGeom>
        </p:spPr>
      </p:pic>
      <p:pic>
        <p:nvPicPr>
          <p:cNvPr id="5" name="Picture 4">
            <a:extLst>
              <a:ext uri="{FF2B5EF4-FFF2-40B4-BE49-F238E27FC236}">
                <a16:creationId xmlns:a16="http://schemas.microsoft.com/office/drawing/2014/main" id="{3308BD52-C78E-4837-3601-E0B28A7A0FF3}"/>
              </a:ext>
            </a:extLst>
          </p:cNvPr>
          <p:cNvPicPr>
            <a:picLocks noChangeAspect="1"/>
          </p:cNvPicPr>
          <p:nvPr/>
        </p:nvPicPr>
        <p:blipFill>
          <a:blip r:embed="rId26"/>
          <a:stretch>
            <a:fillRect/>
          </a:stretch>
        </p:blipFill>
        <p:spPr>
          <a:xfrm>
            <a:off x="388693" y="1856975"/>
            <a:ext cx="2162867" cy="900000"/>
          </a:xfrm>
          <a:prstGeom prst="rect">
            <a:avLst/>
          </a:prstGeom>
        </p:spPr>
      </p:pic>
      <p:sp>
        <p:nvSpPr>
          <p:cNvPr id="2" name="TextBox 1">
            <a:extLst>
              <a:ext uri="{FF2B5EF4-FFF2-40B4-BE49-F238E27FC236}">
                <a16:creationId xmlns:a16="http://schemas.microsoft.com/office/drawing/2014/main" id="{E8DC60F2-C323-E41C-35C1-A25212EFCEE4}"/>
              </a:ext>
            </a:extLst>
          </p:cNvPr>
          <p:cNvSpPr txBox="1"/>
          <p:nvPr/>
        </p:nvSpPr>
        <p:spPr>
          <a:xfrm>
            <a:off x="712893" y="1038835"/>
            <a:ext cx="2724197" cy="400110"/>
          </a:xfrm>
          <a:prstGeom prst="rect">
            <a:avLst/>
          </a:prstGeom>
          <a:noFill/>
        </p:spPr>
        <p:txBody>
          <a:bodyPr wrap="square" rtlCol="0">
            <a:spAutoFit/>
          </a:bodyPr>
          <a:lstStyle/>
          <a:p>
            <a:r>
              <a:rPr lang="en-GB" sz="2000" b="1" dirty="0">
                <a:solidFill>
                  <a:schemeClr val="accent2">
                    <a:lumMod val="75000"/>
                  </a:schemeClr>
                </a:solidFill>
              </a:rPr>
              <a:t>Supporters</a:t>
            </a:r>
          </a:p>
        </p:txBody>
      </p:sp>
    </p:spTree>
    <p:extLst>
      <p:ext uri="{BB962C8B-B14F-4D97-AF65-F5344CB8AC3E}">
        <p14:creationId xmlns:p14="http://schemas.microsoft.com/office/powerpoint/2010/main" val="2953968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F89A-258F-4BF2-88AD-A25B832E7144}"/>
              </a:ext>
            </a:extLst>
          </p:cNvPr>
          <p:cNvSpPr>
            <a:spLocks noGrp="1"/>
          </p:cNvSpPr>
          <p:nvPr>
            <p:ph type="title"/>
          </p:nvPr>
        </p:nvSpPr>
        <p:spPr/>
        <p:txBody>
          <a:bodyPr/>
          <a:lstStyle/>
          <a:p>
            <a:pPr algn="ctr"/>
            <a:r>
              <a:rPr lang="en-GB" dirty="0"/>
              <a:t>6 minutes to Start</a:t>
            </a:r>
          </a:p>
        </p:txBody>
      </p:sp>
      <p:sp>
        <p:nvSpPr>
          <p:cNvPr id="3" name="Content Placeholder 2">
            <a:extLst>
              <a:ext uri="{FF2B5EF4-FFF2-40B4-BE49-F238E27FC236}">
                <a16:creationId xmlns:a16="http://schemas.microsoft.com/office/drawing/2014/main" id="{7203A7F2-1B6D-43CB-9B04-5798DBD83634}"/>
              </a:ext>
            </a:extLst>
          </p:cNvPr>
          <p:cNvSpPr>
            <a:spLocks noGrp="1"/>
          </p:cNvSpPr>
          <p:nvPr>
            <p:ph idx="1"/>
          </p:nvPr>
        </p:nvSpPr>
        <p:spPr/>
        <p:txBody>
          <a:bodyPr/>
          <a:lstStyle/>
          <a:p>
            <a:endParaRPr lang="en-GB" dirty="0">
              <a:hlinkClick r:id="rId3"/>
            </a:endParaRPr>
          </a:p>
          <a:p>
            <a:endParaRPr lang="en-GB" dirty="0">
              <a:hlinkClick r:id="rId3"/>
            </a:endParaRPr>
          </a:p>
          <a:p>
            <a:pPr algn="ctr"/>
            <a:r>
              <a:rPr lang="en-GB" dirty="0">
                <a:hlinkClick r:id="rId4"/>
              </a:rPr>
              <a:t>Siren working with East Suffolk Council young apprentices in 2022 - YouTube</a:t>
            </a:r>
            <a:endParaRPr lang="en-GB" dirty="0">
              <a:hlinkClick r:id="rId3"/>
            </a:endParaRPr>
          </a:p>
        </p:txBody>
      </p:sp>
    </p:spTree>
    <p:extLst>
      <p:ext uri="{BB962C8B-B14F-4D97-AF65-F5344CB8AC3E}">
        <p14:creationId xmlns:p14="http://schemas.microsoft.com/office/powerpoint/2010/main" val="47394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BB76C21-2322-4E9E-A21F-3120BED08B55}"/>
              </a:ext>
            </a:extLst>
          </p:cNvPr>
          <p:cNvSpPr>
            <a:spLocks noGrp="1"/>
          </p:cNvSpPr>
          <p:nvPr>
            <p:ph type="ctrTitle"/>
          </p:nvPr>
        </p:nvSpPr>
        <p:spPr>
          <a:xfrm>
            <a:off x="770388" y="255612"/>
            <a:ext cx="10772775" cy="3309391"/>
          </a:xfrm>
        </p:spPr>
        <p:txBody>
          <a:bodyPr>
            <a:normAutofit/>
          </a:bodyPr>
          <a:lstStyle/>
          <a:p>
            <a:pPr algn="ctr"/>
            <a:br>
              <a:rPr lang="en-GB" sz="4000" dirty="0">
                <a:solidFill>
                  <a:schemeClr val="accent2">
                    <a:lumMod val="75000"/>
                  </a:schemeClr>
                </a:solidFill>
                <a:latin typeface="+mn-lt"/>
              </a:rPr>
            </a:br>
            <a:endParaRPr lang="en-GB" sz="4000" dirty="0">
              <a:solidFill>
                <a:schemeClr val="accent2">
                  <a:lumMod val="75000"/>
                </a:schemeClr>
              </a:solidFill>
              <a:latin typeface="+mn-lt"/>
            </a:endParaRPr>
          </a:p>
        </p:txBody>
      </p:sp>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4047485" y="532449"/>
            <a:ext cx="3639627" cy="1560711"/>
          </a:xfrm>
          <a:prstGeom prst="rect">
            <a:avLst/>
          </a:prstGeom>
        </p:spPr>
      </p:pic>
      <p:sp>
        <p:nvSpPr>
          <p:cNvPr id="5" name="Rectangle 4">
            <a:extLst>
              <a:ext uri="{FF2B5EF4-FFF2-40B4-BE49-F238E27FC236}">
                <a16:creationId xmlns:a16="http://schemas.microsoft.com/office/drawing/2014/main" id="{6F5B1777-6BBB-4024-AF1E-3A15D5DDFDF1}"/>
              </a:ext>
            </a:extLst>
          </p:cNvPr>
          <p:cNvSpPr/>
          <p:nvPr/>
        </p:nvSpPr>
        <p:spPr>
          <a:xfrm>
            <a:off x="1220062" y="2257730"/>
            <a:ext cx="9294471" cy="1846659"/>
          </a:xfrm>
          <a:prstGeom prst="rect">
            <a:avLst/>
          </a:prstGeom>
        </p:spPr>
        <p:txBody>
          <a:bodyPr wrap="square">
            <a:spAutoFit/>
          </a:bodyPr>
          <a:lstStyle/>
          <a:p>
            <a:pPr algn="ctr"/>
            <a:r>
              <a:rPr lang="en-GB" sz="4000" b="1" dirty="0">
                <a:solidFill>
                  <a:schemeClr val="accent2">
                    <a:lumMod val="75000"/>
                  </a:schemeClr>
                </a:solidFill>
              </a:rPr>
              <a:t>Steve Gallant, Chair</a:t>
            </a:r>
            <a:br>
              <a:rPr lang="en-GB" sz="4000" b="1" dirty="0">
                <a:solidFill>
                  <a:schemeClr val="accent2">
                    <a:lumMod val="75000"/>
                  </a:schemeClr>
                </a:solidFill>
              </a:rPr>
            </a:br>
            <a:r>
              <a:rPr lang="en-GB" sz="4000" b="1" dirty="0">
                <a:solidFill>
                  <a:schemeClr val="accent2">
                    <a:lumMod val="75000"/>
                  </a:schemeClr>
                </a:solidFill>
              </a:rPr>
              <a:t> Community Partnership Board</a:t>
            </a:r>
            <a:br>
              <a:rPr lang="en-GB" sz="1600" dirty="0">
                <a:solidFill>
                  <a:schemeClr val="accent2">
                    <a:lumMod val="75000"/>
                  </a:schemeClr>
                </a:solidFill>
              </a:rPr>
            </a:br>
            <a:br>
              <a:rPr lang="en-GB" sz="1600" dirty="0">
                <a:solidFill>
                  <a:schemeClr val="accent2">
                    <a:lumMod val="75000"/>
                  </a:schemeClr>
                </a:solidFill>
              </a:rPr>
            </a:br>
            <a:endParaRPr lang="en-GB" dirty="0"/>
          </a:p>
        </p:txBody>
      </p:sp>
      <p:sp>
        <p:nvSpPr>
          <p:cNvPr id="6" name="TextBox 5">
            <a:extLst>
              <a:ext uri="{FF2B5EF4-FFF2-40B4-BE49-F238E27FC236}">
                <a16:creationId xmlns:a16="http://schemas.microsoft.com/office/drawing/2014/main" id="{DB95A79A-01AC-4134-8665-BCBB2E595266}"/>
              </a:ext>
            </a:extLst>
          </p:cNvPr>
          <p:cNvSpPr txBox="1"/>
          <p:nvPr/>
        </p:nvSpPr>
        <p:spPr>
          <a:xfrm>
            <a:off x="3310359" y="4872942"/>
            <a:ext cx="6096000" cy="830997"/>
          </a:xfrm>
          <a:prstGeom prst="rect">
            <a:avLst/>
          </a:prstGeom>
          <a:noFill/>
        </p:spPr>
        <p:txBody>
          <a:bodyPr wrap="square" rtlCol="0">
            <a:spAutoFit/>
          </a:bodyPr>
          <a:lstStyle/>
          <a:p>
            <a:pPr algn="ctr"/>
            <a:r>
              <a:rPr lang="en-GB" sz="4800" b="1" dirty="0">
                <a:solidFill>
                  <a:schemeClr val="accent2">
                    <a:lumMod val="75000"/>
                  </a:schemeClr>
                </a:solidFill>
              </a:rPr>
              <a:t>Welcome</a:t>
            </a:r>
            <a:endParaRPr lang="en-GB" sz="4800" b="1" dirty="0"/>
          </a:p>
        </p:txBody>
      </p:sp>
    </p:spTree>
    <p:extLst>
      <p:ext uri="{BB962C8B-B14F-4D97-AF65-F5344CB8AC3E}">
        <p14:creationId xmlns:p14="http://schemas.microsoft.com/office/powerpoint/2010/main" val="229106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1726C6-7FD0-3F18-3611-F39469F9DC64}"/>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b="1" dirty="0">
                <a:solidFill>
                  <a:schemeClr val="accent2">
                    <a:lumMod val="75000"/>
                  </a:schemeClr>
                </a:solidFill>
              </a:rPr>
              <a:t>Our Net Zero Partner</a:t>
            </a:r>
          </a:p>
        </p:txBody>
      </p:sp>
      <p:pic>
        <p:nvPicPr>
          <p:cNvPr id="5" name="Content Placeholder 4" descr="Logo, company name&#10;&#10;Description automatically generated">
            <a:extLst>
              <a:ext uri="{FF2B5EF4-FFF2-40B4-BE49-F238E27FC236}">
                <a16:creationId xmlns:a16="http://schemas.microsoft.com/office/drawing/2014/main" id="{5A117C3D-D624-9DF6-0A0A-8B9BD491BB45}"/>
              </a:ext>
            </a:extLst>
          </p:cNvPr>
          <p:cNvPicPr>
            <a:picLocks noGrp="1" noChangeAspect="1"/>
          </p:cNvPicPr>
          <p:nvPr>
            <p:ph idx="1"/>
          </p:nvPr>
        </p:nvPicPr>
        <p:blipFill>
          <a:blip r:embed="rId3"/>
          <a:stretch>
            <a:fillRect/>
          </a:stretch>
        </p:blipFill>
        <p:spPr>
          <a:xfrm>
            <a:off x="635457" y="1376630"/>
            <a:ext cx="5131653" cy="2129635"/>
          </a:xfrm>
          <a:prstGeom prst="rect">
            <a:avLst/>
          </a:prstGeom>
        </p:spPr>
      </p:pic>
      <p:sp>
        <p:nvSpPr>
          <p:cNvPr id="38" name="Rectangle 37">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A3F008-EDE8-43DE-CF70-2AA442CADF77}"/>
              </a:ext>
            </a:extLst>
          </p:cNvPr>
          <p:cNvPicPr>
            <a:picLocks noChangeAspect="1"/>
          </p:cNvPicPr>
          <p:nvPr/>
        </p:nvPicPr>
        <p:blipFill>
          <a:blip r:embed="rId4"/>
          <a:stretch>
            <a:fillRect/>
          </a:stretch>
        </p:blipFill>
        <p:spPr>
          <a:xfrm>
            <a:off x="6424891" y="1341039"/>
            <a:ext cx="5773856" cy="2482758"/>
          </a:xfrm>
          <a:prstGeom prst="rect">
            <a:avLst/>
          </a:prstGeom>
        </p:spPr>
      </p:pic>
      <p:cxnSp>
        <p:nvCxnSpPr>
          <p:cNvPr id="40" name="Straight Connector 39">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89152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8882188" y="139216"/>
            <a:ext cx="3309812" cy="1419282"/>
          </a:xfrm>
          <a:prstGeom prst="rect">
            <a:avLst/>
          </a:prstGeom>
        </p:spPr>
      </p:pic>
      <p:sp>
        <p:nvSpPr>
          <p:cNvPr id="5" name="Title 1">
            <a:extLst>
              <a:ext uri="{FF2B5EF4-FFF2-40B4-BE49-F238E27FC236}">
                <a16:creationId xmlns:a16="http://schemas.microsoft.com/office/drawing/2014/main" id="{79B12BF4-2820-4117-A7DA-7AC820CCA762}"/>
              </a:ext>
            </a:extLst>
          </p:cNvPr>
          <p:cNvSpPr>
            <a:spLocks noGrp="1"/>
          </p:cNvSpPr>
          <p:nvPr>
            <p:ph type="title"/>
          </p:nvPr>
        </p:nvSpPr>
        <p:spPr>
          <a:xfrm>
            <a:off x="592993" y="7885"/>
            <a:ext cx="10058400" cy="1681944"/>
          </a:xfrm>
        </p:spPr>
        <p:txBody>
          <a:bodyPr>
            <a:normAutofit/>
          </a:bodyPr>
          <a:lstStyle/>
          <a:p>
            <a:br>
              <a:rPr lang="en-GB" sz="4000" b="1" dirty="0"/>
            </a:br>
            <a:endParaRPr lang="en-GB" sz="4000" b="1" dirty="0"/>
          </a:p>
        </p:txBody>
      </p:sp>
      <p:sp>
        <p:nvSpPr>
          <p:cNvPr id="10" name="TextBox 9">
            <a:extLst>
              <a:ext uri="{FF2B5EF4-FFF2-40B4-BE49-F238E27FC236}">
                <a16:creationId xmlns:a16="http://schemas.microsoft.com/office/drawing/2014/main" id="{8542ECA3-87C6-4C5B-A12D-3B2A9086AFB4}"/>
              </a:ext>
            </a:extLst>
          </p:cNvPr>
          <p:cNvSpPr txBox="1"/>
          <p:nvPr/>
        </p:nvSpPr>
        <p:spPr>
          <a:xfrm>
            <a:off x="1659090" y="433358"/>
            <a:ext cx="6626431" cy="954107"/>
          </a:xfrm>
          <a:prstGeom prst="rect">
            <a:avLst/>
          </a:prstGeom>
          <a:noFill/>
        </p:spPr>
        <p:txBody>
          <a:bodyPr wrap="square" rtlCol="0">
            <a:spAutoFit/>
          </a:bodyPr>
          <a:lstStyle/>
          <a:p>
            <a:pPr algn="ctr"/>
            <a:r>
              <a:rPr lang="en-GB" sz="2400" b="1" i="1" dirty="0">
                <a:solidFill>
                  <a:schemeClr val="accent2">
                    <a:lumMod val="75000"/>
                  </a:schemeClr>
                </a:solidFill>
              </a:rPr>
              <a:t>“Bringing Ideas to Life”</a:t>
            </a:r>
          </a:p>
          <a:p>
            <a:pPr algn="ctr"/>
            <a:endParaRPr lang="en-GB" sz="800" b="1" i="1" dirty="0">
              <a:solidFill>
                <a:schemeClr val="accent2">
                  <a:lumMod val="75000"/>
                </a:schemeClr>
              </a:solidFill>
            </a:endParaRPr>
          </a:p>
          <a:p>
            <a:pPr algn="ctr"/>
            <a:r>
              <a:rPr lang="en-GB" sz="2400" dirty="0">
                <a:solidFill>
                  <a:schemeClr val="accent2">
                    <a:lumMod val="75000"/>
                  </a:schemeClr>
                </a:solidFill>
              </a:rPr>
              <a:t>Annual Forum 2023: Programme  </a:t>
            </a:r>
          </a:p>
        </p:txBody>
      </p:sp>
      <p:graphicFrame>
        <p:nvGraphicFramePr>
          <p:cNvPr id="16" name="Table 16">
            <a:extLst>
              <a:ext uri="{FF2B5EF4-FFF2-40B4-BE49-F238E27FC236}">
                <a16:creationId xmlns:a16="http://schemas.microsoft.com/office/drawing/2014/main" id="{A7774DAE-E9D3-46EC-9601-E8E66DD62662}"/>
              </a:ext>
            </a:extLst>
          </p:cNvPr>
          <p:cNvGraphicFramePr>
            <a:graphicFrameLocks noGrp="1"/>
          </p:cNvGraphicFramePr>
          <p:nvPr>
            <p:extLst>
              <p:ext uri="{D42A27DB-BD31-4B8C-83A1-F6EECF244321}">
                <p14:modId xmlns:p14="http://schemas.microsoft.com/office/powerpoint/2010/main" val="2513451603"/>
              </p:ext>
            </p:extLst>
          </p:nvPr>
        </p:nvGraphicFramePr>
        <p:xfrm>
          <a:off x="707257" y="1821160"/>
          <a:ext cx="10777485" cy="4406022"/>
        </p:xfrm>
        <a:graphic>
          <a:graphicData uri="http://schemas.openxmlformats.org/drawingml/2006/table">
            <a:tbl>
              <a:tblPr firstRow="1" bandRow="1">
                <a:tableStyleId>{5C22544A-7EE6-4342-B048-85BDC9FD1C3A}</a:tableStyleId>
              </a:tblPr>
              <a:tblGrid>
                <a:gridCol w="1846354">
                  <a:extLst>
                    <a:ext uri="{9D8B030D-6E8A-4147-A177-3AD203B41FA5}">
                      <a16:colId xmlns:a16="http://schemas.microsoft.com/office/drawing/2014/main" val="2006785090"/>
                    </a:ext>
                  </a:extLst>
                </a:gridCol>
                <a:gridCol w="8931131">
                  <a:extLst>
                    <a:ext uri="{9D8B030D-6E8A-4147-A177-3AD203B41FA5}">
                      <a16:colId xmlns:a16="http://schemas.microsoft.com/office/drawing/2014/main" val="378097469"/>
                    </a:ext>
                  </a:extLst>
                </a:gridCol>
              </a:tblGrid>
              <a:tr h="438907">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17828980"/>
                  </a:ext>
                </a:extLst>
              </a:tr>
              <a:tr h="720835">
                <a:tc>
                  <a:txBody>
                    <a:bodyPr/>
                    <a:lstStyle/>
                    <a:p>
                      <a:r>
                        <a:rPr lang="en-GB" sz="2400" dirty="0">
                          <a:solidFill>
                            <a:schemeClr val="tx2"/>
                          </a:solidFill>
                        </a:rPr>
                        <a:t>9:30-9:40</a:t>
                      </a:r>
                    </a:p>
                  </a:txBody>
                  <a:tcPr/>
                </a:tc>
                <a:tc>
                  <a:txBody>
                    <a:bodyPr/>
                    <a:lstStyle/>
                    <a:p>
                      <a:r>
                        <a:rPr lang="en-GB" sz="2400" dirty="0">
                          <a:solidFill>
                            <a:schemeClr val="tx2"/>
                          </a:solidFill>
                        </a:rPr>
                        <a:t>Introduction and update on Community Partnerships</a:t>
                      </a:r>
                    </a:p>
                  </a:txBody>
                  <a:tcPr/>
                </a:tc>
                <a:extLst>
                  <a:ext uri="{0D108BD9-81ED-4DB2-BD59-A6C34878D82A}">
                    <a16:rowId xmlns:a16="http://schemas.microsoft.com/office/drawing/2014/main" val="2084566221"/>
                  </a:ext>
                </a:extLst>
              </a:tr>
              <a:tr h="664656">
                <a:tc>
                  <a:txBody>
                    <a:bodyPr/>
                    <a:lstStyle/>
                    <a:p>
                      <a:r>
                        <a:rPr lang="en-GB" sz="2400" dirty="0">
                          <a:solidFill>
                            <a:schemeClr val="tx2"/>
                          </a:solidFill>
                        </a:rPr>
                        <a:t>9:40-10:10</a:t>
                      </a:r>
                    </a:p>
                  </a:txBody>
                  <a:tcPr/>
                </a:tc>
                <a:tc>
                  <a:txBody>
                    <a:bodyPr/>
                    <a:lstStyle/>
                    <a:p>
                      <a:r>
                        <a:rPr lang="en-GB" sz="2400" dirty="0">
                          <a:solidFill>
                            <a:schemeClr val="tx2"/>
                          </a:solidFill>
                        </a:rPr>
                        <a:t>Keynote: “Moving forwards after Covid-19 changed the world”</a:t>
                      </a:r>
                    </a:p>
                  </a:txBody>
                  <a:tcPr/>
                </a:tc>
                <a:extLst>
                  <a:ext uri="{0D108BD9-81ED-4DB2-BD59-A6C34878D82A}">
                    <a16:rowId xmlns:a16="http://schemas.microsoft.com/office/drawing/2014/main" val="3659357369"/>
                  </a:ext>
                </a:extLst>
              </a:tr>
              <a:tr h="733606">
                <a:tc>
                  <a:txBody>
                    <a:bodyPr/>
                    <a:lstStyle/>
                    <a:p>
                      <a:r>
                        <a:rPr lang="en-GB" sz="2400" dirty="0">
                          <a:solidFill>
                            <a:schemeClr val="tx2"/>
                          </a:solidFill>
                        </a:rPr>
                        <a:t>10:25-11:25</a:t>
                      </a:r>
                    </a:p>
                  </a:txBody>
                  <a:tcPr/>
                </a:tc>
                <a:tc>
                  <a:txBody>
                    <a:bodyPr/>
                    <a:lstStyle/>
                    <a:p>
                      <a:r>
                        <a:rPr lang="en-GB" sz="2400" dirty="0">
                          <a:solidFill>
                            <a:schemeClr val="tx2"/>
                          </a:solidFill>
                        </a:rPr>
                        <a:t>Workshops and seminars: Session 1</a:t>
                      </a:r>
                    </a:p>
                  </a:txBody>
                  <a:tcPr/>
                </a:tc>
                <a:extLst>
                  <a:ext uri="{0D108BD9-81ED-4DB2-BD59-A6C34878D82A}">
                    <a16:rowId xmlns:a16="http://schemas.microsoft.com/office/drawing/2014/main" val="3350965211"/>
                  </a:ext>
                </a:extLst>
              </a:tr>
              <a:tr h="594942">
                <a:tc>
                  <a:txBody>
                    <a:bodyPr/>
                    <a:lstStyle/>
                    <a:p>
                      <a:r>
                        <a:rPr lang="en-GB" sz="2400" dirty="0">
                          <a:solidFill>
                            <a:schemeClr val="tx2"/>
                          </a:solidFill>
                        </a:rPr>
                        <a:t>11:25-12:00</a:t>
                      </a:r>
                    </a:p>
                  </a:txBody>
                  <a:tcPr/>
                </a:tc>
                <a:tc>
                  <a:txBody>
                    <a:bodyPr/>
                    <a:lstStyle/>
                    <a:p>
                      <a:r>
                        <a:rPr lang="en-GB" sz="2400" i="0" dirty="0">
                          <a:solidFill>
                            <a:schemeClr val="tx2"/>
                          </a:solidFill>
                        </a:rPr>
                        <a:t>Refreshments and Marketplace</a:t>
                      </a:r>
                    </a:p>
                  </a:txBody>
                  <a:tcPr/>
                </a:tc>
                <a:extLst>
                  <a:ext uri="{0D108BD9-81ED-4DB2-BD59-A6C34878D82A}">
                    <a16:rowId xmlns:a16="http://schemas.microsoft.com/office/drawing/2014/main" val="1647898173"/>
                  </a:ext>
                </a:extLst>
              </a:tr>
              <a:tr h="704442">
                <a:tc>
                  <a:txBody>
                    <a:bodyPr/>
                    <a:lstStyle/>
                    <a:p>
                      <a:r>
                        <a:rPr lang="en-GB" sz="2400" dirty="0">
                          <a:solidFill>
                            <a:schemeClr val="tx2"/>
                          </a:solidFill>
                        </a:rPr>
                        <a:t>12:00-1</a:t>
                      </a:r>
                      <a:r>
                        <a:rPr lang="en-GB" sz="2400" dirty="0">
                          <a:solidFill>
                            <a:schemeClr val="tx2"/>
                          </a:solidFill>
                          <a:sym typeface="Wingdings" panose="05000000000000000000" pitchFamily="2" charset="2"/>
                        </a:rPr>
                        <a:t>:00</a:t>
                      </a:r>
                      <a:endParaRPr lang="en-GB" sz="2400" dirty="0">
                        <a:solidFill>
                          <a:schemeClr val="tx2"/>
                        </a:solidFill>
                      </a:endParaRPr>
                    </a:p>
                  </a:txBody>
                  <a:tcPr/>
                </a:tc>
                <a:tc>
                  <a:txBody>
                    <a:bodyPr/>
                    <a:lstStyle/>
                    <a:p>
                      <a:r>
                        <a:rPr lang="en-GB" sz="2400" dirty="0">
                          <a:solidFill>
                            <a:schemeClr val="tx2"/>
                          </a:solidFill>
                        </a:rPr>
                        <a:t>Workshops and seminars: Session 2</a:t>
                      </a:r>
                    </a:p>
                  </a:txBody>
                  <a:tcPr/>
                </a:tc>
                <a:extLst>
                  <a:ext uri="{0D108BD9-81ED-4DB2-BD59-A6C34878D82A}">
                    <a16:rowId xmlns:a16="http://schemas.microsoft.com/office/drawing/2014/main" val="4259694604"/>
                  </a:ext>
                </a:extLst>
              </a:tr>
              <a:tr h="548634">
                <a:tc>
                  <a:txBody>
                    <a:bodyPr/>
                    <a:lstStyle/>
                    <a:p>
                      <a:r>
                        <a:rPr lang="en-GB" sz="2400" dirty="0">
                          <a:solidFill>
                            <a:schemeClr val="tx2"/>
                          </a:solidFill>
                        </a:rPr>
                        <a:t>1:00-2:00</a:t>
                      </a:r>
                    </a:p>
                  </a:txBody>
                  <a:tcPr/>
                </a:tc>
                <a:tc>
                  <a:txBody>
                    <a:bodyPr/>
                    <a:lstStyle/>
                    <a:p>
                      <a:r>
                        <a:rPr lang="en-GB" sz="2400" dirty="0">
                          <a:solidFill>
                            <a:schemeClr val="tx2"/>
                          </a:solidFill>
                        </a:rPr>
                        <a:t>Lunch and Marketplace</a:t>
                      </a:r>
                    </a:p>
                  </a:txBody>
                  <a:tcPr/>
                </a:tc>
                <a:extLst>
                  <a:ext uri="{0D108BD9-81ED-4DB2-BD59-A6C34878D82A}">
                    <a16:rowId xmlns:a16="http://schemas.microsoft.com/office/drawing/2014/main" val="1950057743"/>
                  </a:ext>
                </a:extLst>
              </a:tr>
            </a:tbl>
          </a:graphicData>
        </a:graphic>
      </p:graphicFrame>
    </p:spTree>
    <p:extLst>
      <p:ext uri="{BB962C8B-B14F-4D97-AF65-F5344CB8AC3E}">
        <p14:creationId xmlns:p14="http://schemas.microsoft.com/office/powerpoint/2010/main" val="252807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0">
            <a:extLst>
              <a:ext uri="{FF2B5EF4-FFF2-40B4-BE49-F238E27FC236}">
                <a16:creationId xmlns:a16="http://schemas.microsoft.com/office/drawing/2014/main" id="{5073EF15-466D-4C8B-8109-5E2A8BE3F662}"/>
              </a:ext>
            </a:extLst>
          </p:cNvPr>
          <p:cNvGraphicFramePr>
            <a:graphicFrameLocks noGrp="1"/>
          </p:cNvGraphicFramePr>
          <p:nvPr>
            <p:ph idx="1"/>
            <p:extLst>
              <p:ext uri="{D42A27DB-BD31-4B8C-83A1-F6EECF244321}">
                <p14:modId xmlns:p14="http://schemas.microsoft.com/office/powerpoint/2010/main" val="4251747053"/>
              </p:ext>
            </p:extLst>
          </p:nvPr>
        </p:nvGraphicFramePr>
        <p:xfrm>
          <a:off x="622299" y="1670641"/>
          <a:ext cx="11145157" cy="451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8"/>
          <a:stretch>
            <a:fillRect/>
          </a:stretch>
        </p:blipFill>
        <p:spPr>
          <a:xfrm>
            <a:off x="8882188" y="139216"/>
            <a:ext cx="3309812" cy="1419282"/>
          </a:xfrm>
          <a:prstGeom prst="rect">
            <a:avLst/>
          </a:prstGeom>
        </p:spPr>
      </p:pic>
      <p:sp>
        <p:nvSpPr>
          <p:cNvPr id="5" name="Title 1">
            <a:extLst>
              <a:ext uri="{FF2B5EF4-FFF2-40B4-BE49-F238E27FC236}">
                <a16:creationId xmlns:a16="http://schemas.microsoft.com/office/drawing/2014/main" id="{79B12BF4-2820-4117-A7DA-7AC820CCA762}"/>
              </a:ext>
            </a:extLst>
          </p:cNvPr>
          <p:cNvSpPr>
            <a:spLocks noGrp="1"/>
          </p:cNvSpPr>
          <p:nvPr>
            <p:ph type="title"/>
          </p:nvPr>
        </p:nvSpPr>
        <p:spPr>
          <a:xfrm>
            <a:off x="123094" y="141176"/>
            <a:ext cx="10058400" cy="1056741"/>
          </a:xfrm>
        </p:spPr>
        <p:txBody>
          <a:bodyPr>
            <a:normAutofit/>
          </a:bodyPr>
          <a:lstStyle/>
          <a:p>
            <a:r>
              <a:rPr lang="en-GB" b="1" dirty="0">
                <a:solidFill>
                  <a:schemeClr val="accent1">
                    <a:lumMod val="75000"/>
                  </a:schemeClr>
                </a:solidFill>
                <a:latin typeface="+mn-lt"/>
              </a:rPr>
              <a:t>Community Partnership Ambitions</a:t>
            </a:r>
          </a:p>
        </p:txBody>
      </p:sp>
    </p:spTree>
    <p:extLst>
      <p:ext uri="{BB962C8B-B14F-4D97-AF65-F5344CB8AC3E}">
        <p14:creationId xmlns:p14="http://schemas.microsoft.com/office/powerpoint/2010/main" val="2187554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8E1468E-4C01-463E-9138-02355420EF43}"/>
              </a:ext>
            </a:extLst>
          </p:cNvPr>
          <p:cNvSpPr>
            <a:spLocks noGrp="1"/>
          </p:cNvSpPr>
          <p:nvPr>
            <p:ph idx="1"/>
          </p:nvPr>
        </p:nvSpPr>
        <p:spPr>
          <a:xfrm>
            <a:off x="4864100" y="2010138"/>
            <a:ext cx="7020708" cy="4200162"/>
          </a:xfrm>
        </p:spPr>
        <p:txBody>
          <a:bodyPr>
            <a:normAutofit/>
          </a:bodyPr>
          <a:lstStyle/>
          <a:p>
            <a:pPr marL="0" indent="0">
              <a:buClr>
                <a:srgbClr val="99CB38"/>
              </a:buClr>
              <a:buNone/>
            </a:pPr>
            <a:r>
              <a:rPr lang="en-GB" sz="2600" dirty="0">
                <a:solidFill>
                  <a:prstClr val="black">
                    <a:lumMod val="75000"/>
                    <a:lumOff val="25000"/>
                  </a:prstClr>
                </a:solidFill>
              </a:rPr>
              <a:t>Eight Community Partnerships</a:t>
            </a:r>
          </a:p>
          <a:p>
            <a:pPr marL="0" indent="0">
              <a:buClr>
                <a:srgbClr val="99CB38"/>
              </a:buClr>
              <a:buNone/>
            </a:pPr>
            <a:r>
              <a:rPr lang="en-GB" sz="2600" dirty="0">
                <a:solidFill>
                  <a:prstClr val="black">
                    <a:lumMod val="75000"/>
                    <a:lumOff val="25000"/>
                  </a:prstClr>
                </a:solidFill>
              </a:rPr>
              <a:t>Wide range of members: Town, Parish, District and County Councillors, Voluntary organisations, Community groups, Health (CCG’s), Police, Youth Groups and more…. </a:t>
            </a:r>
          </a:p>
          <a:p>
            <a:pPr marL="0" indent="0">
              <a:buClr>
                <a:srgbClr val="99CB38"/>
              </a:buClr>
              <a:buNone/>
            </a:pPr>
            <a:r>
              <a:rPr lang="en-GB" sz="2600" dirty="0">
                <a:solidFill>
                  <a:prstClr val="black">
                    <a:lumMod val="75000"/>
                    <a:lumOff val="25000"/>
                  </a:prstClr>
                </a:solidFill>
              </a:rPr>
              <a:t>Annual budget of £25k per partnership</a:t>
            </a:r>
          </a:p>
          <a:p>
            <a:pPr marL="0" lvl="0" indent="0">
              <a:buClr>
                <a:srgbClr val="99CB38"/>
              </a:buClr>
              <a:buNone/>
            </a:pPr>
            <a:r>
              <a:rPr lang="en-GB" sz="2600" dirty="0">
                <a:solidFill>
                  <a:prstClr val="black">
                    <a:lumMod val="75000"/>
                    <a:lumOff val="25000"/>
                  </a:prstClr>
                </a:solidFill>
              </a:rPr>
              <a:t>Community Partnership Board with an annual budget of £300k</a:t>
            </a:r>
          </a:p>
          <a:p>
            <a:pPr>
              <a:buClr>
                <a:srgbClr val="99CB38"/>
              </a:buClr>
              <a:buFont typeface="Arial" panose="020B0604020202020204" pitchFamily="34" charset="0"/>
              <a:buChar char="•"/>
            </a:pPr>
            <a:endParaRPr lang="en-GB" sz="1800" dirty="0">
              <a:solidFill>
                <a:prstClr val="black">
                  <a:lumMod val="75000"/>
                  <a:lumOff val="25000"/>
                </a:prstClr>
              </a:solidFill>
            </a:endParaRPr>
          </a:p>
          <a:p>
            <a:pPr>
              <a:buClr>
                <a:srgbClr val="99CB38"/>
              </a:buClr>
              <a:buFont typeface="Arial" panose="020B0604020202020204" pitchFamily="34" charset="0"/>
              <a:buChar char="•"/>
            </a:pPr>
            <a:endParaRPr lang="en-GB" sz="1800" dirty="0">
              <a:solidFill>
                <a:prstClr val="black">
                  <a:lumMod val="75000"/>
                  <a:lumOff val="25000"/>
                </a:prstClr>
              </a:solidFill>
            </a:endParaRPr>
          </a:p>
          <a:p>
            <a:pPr marL="0" indent="0">
              <a:buClr>
                <a:srgbClr val="99CB38"/>
              </a:buClr>
              <a:buNone/>
            </a:pPr>
            <a:endParaRPr lang="en-GB" sz="1800" dirty="0">
              <a:solidFill>
                <a:prstClr val="black">
                  <a:lumMod val="75000"/>
                  <a:lumOff val="25000"/>
                </a:prstClr>
              </a:solidFill>
            </a:endParaRPr>
          </a:p>
          <a:p>
            <a:pPr>
              <a:buClr>
                <a:srgbClr val="99CB38"/>
              </a:buClr>
              <a:buFont typeface="Arial" panose="020B0604020202020204" pitchFamily="34" charset="0"/>
              <a:buChar char="•"/>
            </a:pPr>
            <a:endParaRPr lang="en-GB" sz="1800" dirty="0">
              <a:solidFill>
                <a:prstClr val="black">
                  <a:lumMod val="75000"/>
                  <a:lumOff val="25000"/>
                </a:prstClr>
              </a:solidFill>
            </a:endParaRPr>
          </a:p>
          <a:p>
            <a:pPr lvl="0">
              <a:buClr>
                <a:srgbClr val="99CB38"/>
              </a:buClr>
              <a:buFont typeface="Arial" panose="020B0604020202020204" pitchFamily="34" charset="0"/>
              <a:buChar char="•"/>
            </a:pPr>
            <a:endParaRPr lang="en-GB" sz="2600" dirty="0">
              <a:solidFill>
                <a:prstClr val="black">
                  <a:lumMod val="75000"/>
                  <a:lumOff val="25000"/>
                </a:prstClr>
              </a:solidFill>
            </a:endParaRPr>
          </a:p>
          <a:p>
            <a:pPr>
              <a:buFont typeface="Arial" panose="020B0604020202020204" pitchFamily="34" charset="0"/>
              <a:buChar char="•"/>
            </a:pPr>
            <a:endParaRPr lang="en-GB" sz="2400" dirty="0"/>
          </a:p>
        </p:txBody>
      </p:sp>
      <p:sp>
        <p:nvSpPr>
          <p:cNvPr id="5" name="Title 1">
            <a:extLst>
              <a:ext uri="{FF2B5EF4-FFF2-40B4-BE49-F238E27FC236}">
                <a16:creationId xmlns:a16="http://schemas.microsoft.com/office/drawing/2014/main" id="{79B12BF4-2820-4117-A7DA-7AC820CCA762}"/>
              </a:ext>
            </a:extLst>
          </p:cNvPr>
          <p:cNvSpPr>
            <a:spLocks noGrp="1"/>
          </p:cNvSpPr>
          <p:nvPr>
            <p:ph type="title"/>
          </p:nvPr>
        </p:nvSpPr>
        <p:spPr>
          <a:xfrm>
            <a:off x="4864100" y="537536"/>
            <a:ext cx="6580414" cy="706637"/>
          </a:xfrm>
        </p:spPr>
        <p:txBody>
          <a:bodyPr>
            <a:noAutofit/>
          </a:bodyPr>
          <a:lstStyle/>
          <a:p>
            <a:pPr algn="ctr"/>
            <a:r>
              <a:rPr lang="en-GB" sz="3600" b="1" dirty="0">
                <a:solidFill>
                  <a:schemeClr val="accent1">
                    <a:lumMod val="75000"/>
                  </a:schemeClr>
                </a:solidFill>
                <a:latin typeface="+mn-lt"/>
              </a:rPr>
              <a:t>Community Partnerships - a Recap</a:t>
            </a:r>
          </a:p>
        </p:txBody>
      </p:sp>
      <p:pic>
        <p:nvPicPr>
          <p:cNvPr id="6" name="Picture 5" descr="Map&#10;&#10;Description automatically generated">
            <a:extLst>
              <a:ext uri="{FF2B5EF4-FFF2-40B4-BE49-F238E27FC236}">
                <a16:creationId xmlns:a16="http://schemas.microsoft.com/office/drawing/2014/main" id="{02819812-7259-4113-91E9-6E45C869D270}"/>
              </a:ext>
            </a:extLst>
          </p:cNvPr>
          <p:cNvPicPr>
            <a:picLocks noChangeAspect="1"/>
          </p:cNvPicPr>
          <p:nvPr/>
        </p:nvPicPr>
        <p:blipFill>
          <a:blip r:embed="rId3"/>
          <a:stretch>
            <a:fillRect/>
          </a:stretch>
        </p:blipFill>
        <p:spPr>
          <a:xfrm>
            <a:off x="140037" y="0"/>
            <a:ext cx="4480949" cy="6344020"/>
          </a:xfrm>
          <a:prstGeom prst="rect">
            <a:avLst/>
          </a:prstGeom>
        </p:spPr>
      </p:pic>
    </p:spTree>
    <p:extLst>
      <p:ext uri="{BB962C8B-B14F-4D97-AF65-F5344CB8AC3E}">
        <p14:creationId xmlns:p14="http://schemas.microsoft.com/office/powerpoint/2010/main" val="3736218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8E1468E-4C01-463E-9138-02355420EF43}"/>
              </a:ext>
            </a:extLst>
          </p:cNvPr>
          <p:cNvSpPr>
            <a:spLocks noGrp="1"/>
          </p:cNvSpPr>
          <p:nvPr>
            <p:ph idx="1"/>
          </p:nvPr>
        </p:nvSpPr>
        <p:spPr>
          <a:xfrm>
            <a:off x="6572249" y="3008863"/>
            <a:ext cx="5343525" cy="4517812"/>
          </a:xfrm>
        </p:spPr>
        <p:txBody>
          <a:bodyPr>
            <a:normAutofit/>
          </a:bodyPr>
          <a:lstStyle/>
          <a:p>
            <a:pPr>
              <a:buClr>
                <a:srgbClr val="99CB38"/>
              </a:buClr>
              <a:buFont typeface="Arial" panose="020B0604020202020204" pitchFamily="34" charset="0"/>
              <a:buChar char="•"/>
            </a:pPr>
            <a:endParaRPr lang="en-GB" sz="1800" dirty="0">
              <a:solidFill>
                <a:prstClr val="black">
                  <a:lumMod val="75000"/>
                  <a:lumOff val="25000"/>
                </a:prstClr>
              </a:solidFill>
            </a:endParaRPr>
          </a:p>
          <a:p>
            <a:pPr>
              <a:buClr>
                <a:srgbClr val="99CB38"/>
              </a:buClr>
              <a:buFont typeface="Arial" panose="020B0604020202020204" pitchFamily="34" charset="0"/>
              <a:buChar char="•"/>
            </a:pPr>
            <a:endParaRPr lang="en-GB" sz="1800" dirty="0">
              <a:solidFill>
                <a:prstClr val="black">
                  <a:lumMod val="75000"/>
                  <a:lumOff val="25000"/>
                </a:prstClr>
              </a:solidFill>
            </a:endParaRPr>
          </a:p>
          <a:p>
            <a:pPr lvl="0">
              <a:buClr>
                <a:srgbClr val="99CB38"/>
              </a:buClr>
              <a:buFont typeface="Arial" panose="020B0604020202020204" pitchFamily="34" charset="0"/>
              <a:buChar char="•"/>
            </a:pPr>
            <a:endParaRPr lang="en-GB" sz="2600" dirty="0">
              <a:solidFill>
                <a:prstClr val="black">
                  <a:lumMod val="75000"/>
                  <a:lumOff val="25000"/>
                </a:prstClr>
              </a:solidFill>
            </a:endParaRPr>
          </a:p>
          <a:p>
            <a:pPr>
              <a:buFont typeface="Arial" panose="020B0604020202020204" pitchFamily="34" charset="0"/>
              <a:buChar char="•"/>
            </a:pPr>
            <a:endParaRPr lang="en-GB" sz="2400" dirty="0"/>
          </a:p>
        </p:txBody>
      </p:sp>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3"/>
          <a:stretch>
            <a:fillRect/>
          </a:stretch>
        </p:blipFill>
        <p:spPr>
          <a:xfrm>
            <a:off x="8882188" y="139216"/>
            <a:ext cx="3309812" cy="1419282"/>
          </a:xfrm>
          <a:prstGeom prst="rect">
            <a:avLst/>
          </a:prstGeom>
        </p:spPr>
      </p:pic>
      <p:sp>
        <p:nvSpPr>
          <p:cNvPr id="6" name="TextBox 5">
            <a:extLst>
              <a:ext uri="{FF2B5EF4-FFF2-40B4-BE49-F238E27FC236}">
                <a16:creationId xmlns:a16="http://schemas.microsoft.com/office/drawing/2014/main" id="{FA334115-A238-5712-3663-4D5A602EEDF9}"/>
              </a:ext>
            </a:extLst>
          </p:cNvPr>
          <p:cNvSpPr txBox="1"/>
          <p:nvPr/>
        </p:nvSpPr>
        <p:spPr>
          <a:xfrm>
            <a:off x="401249" y="1375540"/>
            <a:ext cx="4573874" cy="1754326"/>
          </a:xfrm>
          <a:prstGeom prst="rect">
            <a:avLst/>
          </a:prstGeom>
          <a:noFill/>
        </p:spPr>
        <p:txBody>
          <a:bodyPr wrap="square" rtlCol="0">
            <a:spAutoFit/>
          </a:bodyPr>
          <a:lstStyle/>
          <a:p>
            <a:endParaRPr lang="en-GB" sz="3600" dirty="0"/>
          </a:p>
          <a:p>
            <a:r>
              <a:rPr lang="en-GB" sz="3600" dirty="0"/>
              <a:t>What we know (data)</a:t>
            </a:r>
          </a:p>
          <a:p>
            <a:endParaRPr lang="en-GB" sz="3600" dirty="0"/>
          </a:p>
        </p:txBody>
      </p:sp>
      <p:sp>
        <p:nvSpPr>
          <p:cNvPr id="10" name="Title 9">
            <a:extLst>
              <a:ext uri="{FF2B5EF4-FFF2-40B4-BE49-F238E27FC236}">
                <a16:creationId xmlns:a16="http://schemas.microsoft.com/office/drawing/2014/main" id="{53A0E42B-7F65-EE90-D120-994D729B205E}"/>
              </a:ext>
            </a:extLst>
          </p:cNvPr>
          <p:cNvSpPr>
            <a:spLocks noGrp="1"/>
          </p:cNvSpPr>
          <p:nvPr>
            <p:ph type="title"/>
          </p:nvPr>
        </p:nvSpPr>
        <p:spPr/>
        <p:txBody>
          <a:bodyPr/>
          <a:lstStyle/>
          <a:p>
            <a:pPr algn="ctr"/>
            <a:r>
              <a:rPr lang="en-GB" dirty="0"/>
              <a:t>Focus on:</a:t>
            </a:r>
          </a:p>
        </p:txBody>
      </p:sp>
      <p:sp>
        <p:nvSpPr>
          <p:cNvPr id="13" name="TextBox 12">
            <a:extLst>
              <a:ext uri="{FF2B5EF4-FFF2-40B4-BE49-F238E27FC236}">
                <a16:creationId xmlns:a16="http://schemas.microsoft.com/office/drawing/2014/main" id="{AAA5CD18-D7F6-A414-8389-1E79AD2C6BB5}"/>
              </a:ext>
            </a:extLst>
          </p:cNvPr>
          <p:cNvSpPr txBox="1"/>
          <p:nvPr/>
        </p:nvSpPr>
        <p:spPr>
          <a:xfrm>
            <a:off x="5482674" y="5231029"/>
            <a:ext cx="6799028" cy="646331"/>
          </a:xfrm>
          <a:prstGeom prst="rect">
            <a:avLst/>
          </a:prstGeom>
          <a:noFill/>
        </p:spPr>
        <p:txBody>
          <a:bodyPr wrap="square" rtlCol="0">
            <a:spAutoFit/>
          </a:bodyPr>
          <a:lstStyle/>
          <a:p>
            <a:r>
              <a:rPr lang="en-GB" sz="3600" dirty="0"/>
              <a:t>What local people know (insight)</a:t>
            </a:r>
          </a:p>
        </p:txBody>
      </p:sp>
      <p:pic>
        <p:nvPicPr>
          <p:cNvPr id="14" name="Picture 13">
            <a:extLst>
              <a:ext uri="{FF2B5EF4-FFF2-40B4-BE49-F238E27FC236}">
                <a16:creationId xmlns:a16="http://schemas.microsoft.com/office/drawing/2014/main" id="{5720B25F-DF60-0918-1A6E-6B99CBB1C307}"/>
              </a:ext>
            </a:extLst>
          </p:cNvPr>
          <p:cNvPicPr>
            <a:picLocks noChangeAspect="1"/>
          </p:cNvPicPr>
          <p:nvPr/>
        </p:nvPicPr>
        <p:blipFill>
          <a:blip r:embed="rId4"/>
          <a:stretch>
            <a:fillRect/>
          </a:stretch>
        </p:blipFill>
        <p:spPr>
          <a:xfrm>
            <a:off x="227679" y="2700338"/>
            <a:ext cx="5301560" cy="2999673"/>
          </a:xfrm>
          <a:prstGeom prst="rect">
            <a:avLst/>
          </a:prstGeom>
        </p:spPr>
      </p:pic>
      <p:pic>
        <p:nvPicPr>
          <p:cNvPr id="15" name="Picture 14">
            <a:extLst>
              <a:ext uri="{FF2B5EF4-FFF2-40B4-BE49-F238E27FC236}">
                <a16:creationId xmlns:a16="http://schemas.microsoft.com/office/drawing/2014/main" id="{71BB984D-4C4B-09C7-7218-16AE37A1CC5F}"/>
              </a:ext>
            </a:extLst>
          </p:cNvPr>
          <p:cNvPicPr>
            <a:picLocks noChangeAspect="1"/>
          </p:cNvPicPr>
          <p:nvPr/>
        </p:nvPicPr>
        <p:blipFill rotWithShape="1">
          <a:blip r:embed="rId5"/>
          <a:srcRect t="12843" b="-18351"/>
          <a:stretch/>
        </p:blipFill>
        <p:spPr>
          <a:xfrm>
            <a:off x="7885472" y="1884747"/>
            <a:ext cx="2920237" cy="4140000"/>
          </a:xfrm>
          <a:prstGeom prst="rect">
            <a:avLst/>
          </a:prstGeom>
        </p:spPr>
      </p:pic>
    </p:spTree>
    <p:extLst>
      <p:ext uri="{BB962C8B-B14F-4D97-AF65-F5344CB8AC3E}">
        <p14:creationId xmlns:p14="http://schemas.microsoft.com/office/powerpoint/2010/main" val="2636884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0">
            <a:extLst>
              <a:ext uri="{FF2B5EF4-FFF2-40B4-BE49-F238E27FC236}">
                <a16:creationId xmlns:a16="http://schemas.microsoft.com/office/drawing/2014/main" id="{5073EF15-466D-4C8B-8109-5E2A8BE3F662}"/>
              </a:ext>
            </a:extLst>
          </p:cNvPr>
          <p:cNvGraphicFramePr>
            <a:graphicFrameLocks noGrp="1"/>
          </p:cNvGraphicFramePr>
          <p:nvPr>
            <p:ph idx="1"/>
            <p:extLst>
              <p:ext uri="{D42A27DB-BD31-4B8C-83A1-F6EECF244321}">
                <p14:modId xmlns:p14="http://schemas.microsoft.com/office/powerpoint/2010/main" val="2847922607"/>
              </p:ext>
            </p:extLst>
          </p:nvPr>
        </p:nvGraphicFramePr>
        <p:xfrm>
          <a:off x="590310" y="1828799"/>
          <a:ext cx="5775766" cy="4359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667EAEA-2858-4F6A-B0F9-F0A3FC2DAA75}"/>
              </a:ext>
            </a:extLst>
          </p:cNvPr>
          <p:cNvPicPr>
            <a:picLocks noChangeAspect="1"/>
          </p:cNvPicPr>
          <p:nvPr/>
        </p:nvPicPr>
        <p:blipFill>
          <a:blip r:embed="rId8"/>
          <a:stretch>
            <a:fillRect/>
          </a:stretch>
        </p:blipFill>
        <p:spPr>
          <a:xfrm>
            <a:off x="8882188" y="139216"/>
            <a:ext cx="3309812" cy="1419282"/>
          </a:xfrm>
          <a:prstGeom prst="rect">
            <a:avLst/>
          </a:prstGeom>
        </p:spPr>
      </p:pic>
      <p:sp>
        <p:nvSpPr>
          <p:cNvPr id="5" name="Title 1">
            <a:extLst>
              <a:ext uri="{FF2B5EF4-FFF2-40B4-BE49-F238E27FC236}">
                <a16:creationId xmlns:a16="http://schemas.microsoft.com/office/drawing/2014/main" id="{79B12BF4-2820-4117-A7DA-7AC820CCA762}"/>
              </a:ext>
            </a:extLst>
          </p:cNvPr>
          <p:cNvSpPr>
            <a:spLocks noGrp="1"/>
          </p:cNvSpPr>
          <p:nvPr>
            <p:ph type="title"/>
          </p:nvPr>
        </p:nvSpPr>
        <p:spPr>
          <a:xfrm>
            <a:off x="509286" y="141176"/>
            <a:ext cx="9672208" cy="1056741"/>
          </a:xfrm>
        </p:spPr>
        <p:txBody>
          <a:bodyPr>
            <a:normAutofit/>
          </a:bodyPr>
          <a:lstStyle/>
          <a:p>
            <a:r>
              <a:rPr lang="en-GB" sz="4000" b="1" dirty="0">
                <a:solidFill>
                  <a:schemeClr val="accent1">
                    <a:lumMod val="75000"/>
                  </a:schemeClr>
                </a:solidFill>
                <a:latin typeface="+mn-lt"/>
              </a:rPr>
              <a:t>Community Partnership Board Priorities</a:t>
            </a:r>
          </a:p>
        </p:txBody>
      </p:sp>
      <p:sp>
        <p:nvSpPr>
          <p:cNvPr id="6" name="TextBox 5">
            <a:extLst>
              <a:ext uri="{FF2B5EF4-FFF2-40B4-BE49-F238E27FC236}">
                <a16:creationId xmlns:a16="http://schemas.microsoft.com/office/drawing/2014/main" id="{F857257B-E040-4833-852D-350CC5EA1477}"/>
              </a:ext>
            </a:extLst>
          </p:cNvPr>
          <p:cNvSpPr txBox="1"/>
          <p:nvPr/>
        </p:nvSpPr>
        <p:spPr>
          <a:xfrm>
            <a:off x="9727572" y="3301949"/>
            <a:ext cx="2464428" cy="369332"/>
          </a:xfrm>
          <a:prstGeom prst="rect">
            <a:avLst/>
          </a:prstGeom>
          <a:solidFill>
            <a:schemeClr val="bg1"/>
          </a:solidFill>
        </p:spPr>
        <p:txBody>
          <a:bodyPr wrap="square" rtlCol="0">
            <a:spAutoFit/>
          </a:bodyPr>
          <a:lstStyle/>
          <a:p>
            <a:endParaRPr lang="en-GB" dirty="0"/>
          </a:p>
        </p:txBody>
      </p:sp>
      <p:pic>
        <p:nvPicPr>
          <p:cNvPr id="10" name="Picture 9">
            <a:extLst>
              <a:ext uri="{FF2B5EF4-FFF2-40B4-BE49-F238E27FC236}">
                <a16:creationId xmlns:a16="http://schemas.microsoft.com/office/drawing/2014/main" id="{34A7F1F4-E4F3-CFE8-4F0D-91A38A96C216}"/>
              </a:ext>
            </a:extLst>
          </p:cNvPr>
          <p:cNvPicPr>
            <a:picLocks noChangeAspect="1"/>
          </p:cNvPicPr>
          <p:nvPr/>
        </p:nvPicPr>
        <p:blipFill>
          <a:blip r:embed="rId9"/>
          <a:stretch>
            <a:fillRect/>
          </a:stretch>
        </p:blipFill>
        <p:spPr>
          <a:xfrm>
            <a:off x="9252380" y="1979720"/>
            <a:ext cx="2939620" cy="1832201"/>
          </a:xfrm>
          <a:prstGeom prst="rect">
            <a:avLst/>
          </a:prstGeom>
        </p:spPr>
      </p:pic>
      <p:pic>
        <p:nvPicPr>
          <p:cNvPr id="12" name="Picture 11">
            <a:extLst>
              <a:ext uri="{FF2B5EF4-FFF2-40B4-BE49-F238E27FC236}">
                <a16:creationId xmlns:a16="http://schemas.microsoft.com/office/drawing/2014/main" id="{D618EE13-8A41-7B5E-1F74-57ED5FB71D66}"/>
              </a:ext>
            </a:extLst>
          </p:cNvPr>
          <p:cNvPicPr>
            <a:picLocks noChangeAspect="1"/>
          </p:cNvPicPr>
          <p:nvPr/>
        </p:nvPicPr>
        <p:blipFill>
          <a:blip r:embed="rId10"/>
          <a:stretch>
            <a:fillRect/>
          </a:stretch>
        </p:blipFill>
        <p:spPr>
          <a:xfrm>
            <a:off x="6488194" y="4180217"/>
            <a:ext cx="3412890" cy="1930340"/>
          </a:xfrm>
          <a:prstGeom prst="rect">
            <a:avLst/>
          </a:prstGeom>
        </p:spPr>
      </p:pic>
      <p:pic>
        <p:nvPicPr>
          <p:cNvPr id="14" name="Picture 13">
            <a:extLst>
              <a:ext uri="{FF2B5EF4-FFF2-40B4-BE49-F238E27FC236}">
                <a16:creationId xmlns:a16="http://schemas.microsoft.com/office/drawing/2014/main" id="{D7EE97D1-84F0-33CF-6B55-1B28A8D00221}"/>
              </a:ext>
            </a:extLst>
          </p:cNvPr>
          <p:cNvPicPr>
            <a:picLocks noChangeAspect="1"/>
          </p:cNvPicPr>
          <p:nvPr/>
        </p:nvPicPr>
        <p:blipFill>
          <a:blip r:embed="rId11"/>
          <a:stretch>
            <a:fillRect/>
          </a:stretch>
        </p:blipFill>
        <p:spPr>
          <a:xfrm>
            <a:off x="6447688" y="1979719"/>
            <a:ext cx="2723079" cy="1832201"/>
          </a:xfrm>
          <a:prstGeom prst="rect">
            <a:avLst/>
          </a:prstGeom>
        </p:spPr>
      </p:pic>
      <p:pic>
        <p:nvPicPr>
          <p:cNvPr id="17" name="Picture 16">
            <a:extLst>
              <a:ext uri="{FF2B5EF4-FFF2-40B4-BE49-F238E27FC236}">
                <a16:creationId xmlns:a16="http://schemas.microsoft.com/office/drawing/2014/main" id="{98941280-73E9-B92B-3014-6719B3648176}"/>
              </a:ext>
            </a:extLst>
          </p:cNvPr>
          <p:cNvPicPr>
            <a:picLocks noChangeAspect="1"/>
          </p:cNvPicPr>
          <p:nvPr/>
        </p:nvPicPr>
        <p:blipFill>
          <a:blip r:embed="rId12"/>
          <a:stretch>
            <a:fillRect/>
          </a:stretch>
        </p:blipFill>
        <p:spPr>
          <a:xfrm>
            <a:off x="9974551" y="3945884"/>
            <a:ext cx="1970470" cy="2376532"/>
          </a:xfrm>
          <a:prstGeom prst="rect">
            <a:avLst/>
          </a:prstGeom>
        </p:spPr>
      </p:pic>
    </p:spTree>
    <p:extLst>
      <p:ext uri="{BB962C8B-B14F-4D97-AF65-F5344CB8AC3E}">
        <p14:creationId xmlns:p14="http://schemas.microsoft.com/office/powerpoint/2010/main" val="918441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93fe559-4d3f-4e4f-befb-26b587ef8266">
      <Terms xmlns="http://schemas.microsoft.com/office/infopath/2007/PartnerControls"/>
    </lcf76f155ced4ddcb4097134ff3c332f>
    <TaxCatchAll xmlns="ff3c3f91-06d1-4324-b563-c63534fb6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003AE42D12524B875F4455C4CFB869" ma:contentTypeVersion="13" ma:contentTypeDescription="Create a new document." ma:contentTypeScope="" ma:versionID="f05cedcace8d7f1e3bdf5d9b80e8a4d6">
  <xsd:schema xmlns:xsd="http://www.w3.org/2001/XMLSchema" xmlns:xs="http://www.w3.org/2001/XMLSchema" xmlns:p="http://schemas.microsoft.com/office/2006/metadata/properties" xmlns:ns2="a93fe559-4d3f-4e4f-befb-26b587ef8266" xmlns:ns3="ff3c3f91-06d1-4324-b563-c63534fb6fde" targetNamespace="http://schemas.microsoft.com/office/2006/metadata/properties" ma:root="true" ma:fieldsID="87a16598ab22f0a3a0524ac07a0a43b0" ns2:_="" ns3:_="">
    <xsd:import namespace="a93fe559-4d3f-4e4f-befb-26b587ef8266"/>
    <xsd:import namespace="ff3c3f91-06d1-4324-b563-c63534fb6f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fe559-4d3f-4e4f-befb-26b587ef82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3629fc1-4fae-4e7a-bd28-cb0bd49a4d0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3c3f91-06d1-4324-b563-c63534fb6f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d76d0b4-c649-4eeb-a914-d3776c226026}" ma:internalName="TaxCatchAll" ma:showField="CatchAllData" ma:web="ff3c3f91-06d1-4324-b563-c63534fb6f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38C4DC-433B-4B84-B3B5-083415D31B1B}">
  <ds:schemaRefs>
    <ds:schemaRef ds:uri="http://schemas.microsoft.com/office/2006/documentManagement/types"/>
    <ds:schemaRef ds:uri="http://purl.org/dc/terms/"/>
    <ds:schemaRef ds:uri="http://purl.org/dc/dcmitype/"/>
    <ds:schemaRef ds:uri="a93fe559-4d3f-4e4f-befb-26b587ef826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ff3c3f91-06d1-4324-b563-c63534fb6fde"/>
    <ds:schemaRef ds:uri="http://www.w3.org/XML/1998/namespace"/>
  </ds:schemaRefs>
</ds:datastoreItem>
</file>

<file path=customXml/itemProps2.xml><?xml version="1.0" encoding="utf-8"?>
<ds:datastoreItem xmlns:ds="http://schemas.openxmlformats.org/officeDocument/2006/customXml" ds:itemID="{ABABB9EA-C93D-4DA6-A32B-FC61DCE5C86D}"/>
</file>

<file path=customXml/itemProps3.xml><?xml version="1.0" encoding="utf-8"?>
<ds:datastoreItem xmlns:ds="http://schemas.openxmlformats.org/officeDocument/2006/customXml" ds:itemID="{BD3A7450-B2C8-4C1D-BAF2-05814990C8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7831</TotalTime>
  <Words>2270</Words>
  <Application>Microsoft Office PowerPoint</Application>
  <PresentationFormat>Widescreen</PresentationFormat>
  <Paragraphs>224</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Calibri Light</vt:lpstr>
      <vt:lpstr>Symbol</vt:lpstr>
      <vt:lpstr>Wingdings</vt:lpstr>
      <vt:lpstr>Office Theme</vt:lpstr>
      <vt:lpstr>Retrospect</vt:lpstr>
      <vt:lpstr>  “Bringing Ideas to Life”   </vt:lpstr>
      <vt:lpstr>6 minutes to Start</vt:lpstr>
      <vt:lpstr> </vt:lpstr>
      <vt:lpstr>Our Net Zero Partner</vt:lpstr>
      <vt:lpstr> </vt:lpstr>
      <vt:lpstr>Community Partnership Ambitions</vt:lpstr>
      <vt:lpstr>Community Partnerships - a Recap</vt:lpstr>
      <vt:lpstr>Focus on:</vt:lpstr>
      <vt:lpstr>Community Partnership Board Priorities</vt:lpstr>
      <vt:lpstr>Going forward</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Suffolk Community Partnerships</dc:title>
  <dc:creator>Nicole Rickard</dc:creator>
  <cp:lastModifiedBy>Luke Bennett</cp:lastModifiedBy>
  <cp:revision>204</cp:revision>
  <cp:lastPrinted>2020-06-12T07:28:04Z</cp:lastPrinted>
  <dcterms:created xsi:type="dcterms:W3CDTF">2019-09-16T12:10:23Z</dcterms:created>
  <dcterms:modified xsi:type="dcterms:W3CDTF">2023-03-02T12:06:37Z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0x0101003B003AE42D12524B875F4455C4CFB869</vt:lpwstr>
  </property>
  <property fmtid="{D5CDD505-2E9C-101B-9397-08002B2CF9AE}" pid="3" name="MediaServiceImageTags">
    <vt:lpwstr/>
  </property>
</Properties>
</file>