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  <p:sldMasterId id="2147483852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74" r:id="rId10"/>
    <p:sldId id="302" r:id="rId11"/>
    <p:sldId id="308" r:id="rId12"/>
    <p:sldId id="298" r:id="rId13"/>
    <p:sldId id="276" r:id="rId14"/>
    <p:sldId id="264" r:id="rId15"/>
    <p:sldId id="272" r:id="rId16"/>
    <p:sldId id="273" r:id="rId17"/>
    <p:sldId id="271" r:id="rId18"/>
    <p:sldId id="267" r:id="rId19"/>
    <p:sldId id="268" r:id="rId20"/>
    <p:sldId id="270" r:id="rId21"/>
    <p:sldId id="304" r:id="rId22"/>
    <p:sldId id="307" r:id="rId23"/>
    <p:sldId id="306" r:id="rId24"/>
    <p:sldId id="265" r:id="rId25"/>
    <p:sldId id="266" r:id="rId26"/>
    <p:sldId id="269" r:id="rId27"/>
    <p:sldId id="260" r:id="rId28"/>
    <p:sldId id="261" r:id="rId29"/>
    <p:sldId id="262" r:id="rId30"/>
    <p:sldId id="263" r:id="rId31"/>
    <p:sldId id="299" r:id="rId32"/>
    <p:sldId id="305" r:id="rId33"/>
    <p:sldId id="30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796D50-8580-8CDE-952C-C24B36519324}" name="Amy Moye" initials="AM" userId="S::Amy.Moye@eastsuffolk.gov.uk::6785827e-1b0a-4a22-8586-461f60a616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8A"/>
    <a:srgbClr val="FCC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D93F5-CCB7-4872-ABD9-CED74610E2E8}" v="112" dt="2025-08-14T08:28:19.604"/>
    <p1510:client id="{D65D0D62-5809-4AF9-BE7E-8E2CD19DC985}" v="16" dt="2025-08-13T14:41:34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oye" userId="6785827e-1b0a-4a22-8586-461f60a616df" providerId="ADAL" clId="{D65D0D62-5809-4AF9-BE7E-8E2CD19DC985}"/>
    <pc:docChg chg="undo redo custSel addSld delSld modSld sldOrd modShowInfo">
      <pc:chgData name="Amy Moye" userId="6785827e-1b0a-4a22-8586-461f60a616df" providerId="ADAL" clId="{D65D0D62-5809-4AF9-BE7E-8E2CD19DC985}" dt="2025-08-15T07:42:26.700" v="5231" actId="14100"/>
      <pc:docMkLst>
        <pc:docMk/>
      </pc:docMkLst>
      <pc:sldChg chg="addSp delSp modSp mod">
        <pc:chgData name="Amy Moye" userId="6785827e-1b0a-4a22-8586-461f60a616df" providerId="ADAL" clId="{D65D0D62-5809-4AF9-BE7E-8E2CD19DC985}" dt="2025-08-13T14:39:45.444" v="5147" actId="1076"/>
        <pc:sldMkLst>
          <pc:docMk/>
          <pc:sldMk cId="1737305129" sldId="257"/>
        </pc:sldMkLst>
        <pc:spChg chg="mod">
          <ac:chgData name="Amy Moye" userId="6785827e-1b0a-4a22-8586-461f60a616df" providerId="ADAL" clId="{D65D0D62-5809-4AF9-BE7E-8E2CD19DC985}" dt="2025-07-01T11:15:16.612" v="1347" actId="6549"/>
          <ac:spMkLst>
            <pc:docMk/>
            <pc:sldMk cId="1737305129" sldId="257"/>
            <ac:spMk id="2" creationId="{C4493769-1E2A-F2E3-BCAD-DE38DCC2A1EE}"/>
          </ac:spMkLst>
        </pc:spChg>
        <pc:spChg chg="mod">
          <ac:chgData name="Amy Moye" userId="6785827e-1b0a-4a22-8586-461f60a616df" providerId="ADAL" clId="{D65D0D62-5809-4AF9-BE7E-8E2CD19DC985}" dt="2025-08-13T14:39:34.398" v="5143" actId="20577"/>
          <ac:spMkLst>
            <pc:docMk/>
            <pc:sldMk cId="1737305129" sldId="257"/>
            <ac:spMk id="3" creationId="{C27C8052-027F-634D-6AC7-C273545E2959}"/>
          </ac:spMkLst>
        </pc:spChg>
        <pc:picChg chg="add mod">
          <ac:chgData name="Amy Moye" userId="6785827e-1b0a-4a22-8586-461f60a616df" providerId="ADAL" clId="{D65D0D62-5809-4AF9-BE7E-8E2CD19DC985}" dt="2025-08-13T14:39:45.444" v="5147" actId="1076"/>
          <ac:picMkLst>
            <pc:docMk/>
            <pc:sldMk cId="1737305129" sldId="257"/>
            <ac:picMk id="5" creationId="{7C10CBE4-5CC1-D1C2-8BB7-6F805AC94CA0}"/>
          </ac:picMkLst>
        </pc:picChg>
        <pc:picChg chg="add mod">
          <ac:chgData name="Amy Moye" userId="6785827e-1b0a-4a22-8586-461f60a616df" providerId="ADAL" clId="{D65D0D62-5809-4AF9-BE7E-8E2CD19DC985}" dt="2025-08-13T14:39:41.123" v="5146" actId="1076"/>
          <ac:picMkLst>
            <pc:docMk/>
            <pc:sldMk cId="1737305129" sldId="257"/>
            <ac:picMk id="6" creationId="{4532418A-DD14-7F0C-43CB-14B8B005BFB9}"/>
          </ac:picMkLst>
        </pc:picChg>
      </pc:sldChg>
      <pc:sldChg chg="addSp delSp modSp mod">
        <pc:chgData name="Amy Moye" userId="6785827e-1b0a-4a22-8586-461f60a616df" providerId="ADAL" clId="{D65D0D62-5809-4AF9-BE7E-8E2CD19DC985}" dt="2025-08-12T08:31:20.098" v="5057" actId="20577"/>
        <pc:sldMkLst>
          <pc:docMk/>
          <pc:sldMk cId="3847565843" sldId="258"/>
        </pc:sldMkLst>
        <pc:spChg chg="mod">
          <ac:chgData name="Amy Moye" userId="6785827e-1b0a-4a22-8586-461f60a616df" providerId="ADAL" clId="{D65D0D62-5809-4AF9-BE7E-8E2CD19DC985}" dt="2025-07-01T10:56:38.454" v="601" actId="20577"/>
          <ac:spMkLst>
            <pc:docMk/>
            <pc:sldMk cId="3847565843" sldId="258"/>
            <ac:spMk id="2" creationId="{76DCF022-351C-D918-AF11-15D2E1776BD0}"/>
          </ac:spMkLst>
        </pc:spChg>
        <pc:spChg chg="mod">
          <ac:chgData name="Amy Moye" userId="6785827e-1b0a-4a22-8586-461f60a616df" providerId="ADAL" clId="{D65D0D62-5809-4AF9-BE7E-8E2CD19DC985}" dt="2025-08-12T08:31:20.098" v="5057" actId="20577"/>
          <ac:spMkLst>
            <pc:docMk/>
            <pc:sldMk cId="3847565843" sldId="258"/>
            <ac:spMk id="3" creationId="{F1C55320-4859-51A2-ACD5-AF7573106455}"/>
          </ac:spMkLst>
        </pc:spChg>
        <pc:picChg chg="add mod">
          <ac:chgData name="Amy Moye" userId="6785827e-1b0a-4a22-8586-461f60a616df" providerId="ADAL" clId="{D65D0D62-5809-4AF9-BE7E-8E2CD19DC985}" dt="2025-07-10T13:39:32.920" v="2759" actId="1076"/>
          <ac:picMkLst>
            <pc:docMk/>
            <pc:sldMk cId="3847565843" sldId="258"/>
            <ac:picMk id="5" creationId="{35E17AC6-EC61-F601-28E1-F0922A888303}"/>
          </ac:picMkLst>
        </pc:picChg>
        <pc:picChg chg="add mod">
          <ac:chgData name="Amy Moye" userId="6785827e-1b0a-4a22-8586-461f60a616df" providerId="ADAL" clId="{D65D0D62-5809-4AF9-BE7E-8E2CD19DC985}" dt="2025-07-29T09:50:38.250" v="4388" actId="1076"/>
          <ac:picMkLst>
            <pc:docMk/>
            <pc:sldMk cId="3847565843" sldId="258"/>
            <ac:picMk id="6" creationId="{9E34C721-C142-A9FD-282D-413592134CB5}"/>
          </ac:picMkLst>
        </pc:picChg>
        <pc:picChg chg="add mod">
          <ac:chgData name="Amy Moye" userId="6785827e-1b0a-4a22-8586-461f60a616df" providerId="ADAL" clId="{D65D0D62-5809-4AF9-BE7E-8E2CD19DC985}" dt="2025-07-29T09:50:40.531" v="4389" actId="1076"/>
          <ac:picMkLst>
            <pc:docMk/>
            <pc:sldMk cId="3847565843" sldId="258"/>
            <ac:picMk id="7" creationId="{C5187EE5-E0E3-8213-3F51-ACBE3AD1F341}"/>
          </ac:picMkLst>
        </pc:picChg>
        <pc:picChg chg="add mod">
          <ac:chgData name="Amy Moye" userId="6785827e-1b0a-4a22-8586-461f60a616df" providerId="ADAL" clId="{D65D0D62-5809-4AF9-BE7E-8E2CD19DC985}" dt="2025-07-10T13:39:27.620" v="2756" actId="1076"/>
          <ac:picMkLst>
            <pc:docMk/>
            <pc:sldMk cId="3847565843" sldId="258"/>
            <ac:picMk id="8" creationId="{0BF97C8A-0349-8F22-9402-9428C33E1E7F}"/>
          </ac:picMkLst>
        </pc:picChg>
        <pc:picChg chg="add mod">
          <ac:chgData name="Amy Moye" userId="6785827e-1b0a-4a22-8586-461f60a616df" providerId="ADAL" clId="{D65D0D62-5809-4AF9-BE7E-8E2CD19DC985}" dt="2025-07-10T13:39:36.536" v="2760" actId="1076"/>
          <ac:picMkLst>
            <pc:docMk/>
            <pc:sldMk cId="3847565843" sldId="258"/>
            <ac:picMk id="9" creationId="{04C02020-AA3C-EE7F-599B-7ED3BFF8FFBB}"/>
          </ac:picMkLst>
        </pc:picChg>
        <pc:picChg chg="add mod">
          <ac:chgData name="Amy Moye" userId="6785827e-1b0a-4a22-8586-461f60a616df" providerId="ADAL" clId="{D65D0D62-5809-4AF9-BE7E-8E2CD19DC985}" dt="2025-07-29T09:50:45.811" v="4390" actId="1076"/>
          <ac:picMkLst>
            <pc:docMk/>
            <pc:sldMk cId="3847565843" sldId="258"/>
            <ac:picMk id="10" creationId="{778A8895-B1FB-C8C1-5414-38C76E6B9533}"/>
          </ac:picMkLst>
        </pc:picChg>
        <pc:picChg chg="add mod">
          <ac:chgData name="Amy Moye" userId="6785827e-1b0a-4a22-8586-461f60a616df" providerId="ADAL" clId="{D65D0D62-5809-4AF9-BE7E-8E2CD19DC985}" dt="2025-07-29T09:50:32.866" v="4387" actId="1076"/>
          <ac:picMkLst>
            <pc:docMk/>
            <pc:sldMk cId="3847565843" sldId="258"/>
            <ac:picMk id="11" creationId="{7D1F04D3-7D4E-D445-94E9-7881F23A5BF8}"/>
          </ac:picMkLst>
        </pc:picChg>
        <pc:picChg chg="add mod">
          <ac:chgData name="Amy Moye" userId="6785827e-1b0a-4a22-8586-461f60a616df" providerId="ADAL" clId="{D65D0D62-5809-4AF9-BE7E-8E2CD19DC985}" dt="2025-07-10T13:39:47.810" v="2761" actId="1076"/>
          <ac:picMkLst>
            <pc:docMk/>
            <pc:sldMk cId="3847565843" sldId="258"/>
            <ac:picMk id="12" creationId="{8A684310-18E9-D782-9F75-E4CA400BA811}"/>
          </ac:picMkLst>
        </pc:picChg>
        <pc:picChg chg="add mod">
          <ac:chgData name="Amy Moye" userId="6785827e-1b0a-4a22-8586-461f60a616df" providerId="ADAL" clId="{D65D0D62-5809-4AF9-BE7E-8E2CD19DC985}" dt="2025-07-03T07:22:38.462" v="2546" actId="1076"/>
          <ac:picMkLst>
            <pc:docMk/>
            <pc:sldMk cId="3847565843" sldId="258"/>
            <ac:picMk id="14" creationId="{882EF3F4-D8BF-312F-31F7-90A87E529A3B}"/>
          </ac:picMkLst>
        </pc:picChg>
      </pc:sldChg>
      <pc:sldChg chg="addSp modSp mod">
        <pc:chgData name="Amy Moye" userId="6785827e-1b0a-4a22-8586-461f60a616df" providerId="ADAL" clId="{D65D0D62-5809-4AF9-BE7E-8E2CD19DC985}" dt="2025-07-10T13:40:20.381" v="2792" actId="20577"/>
        <pc:sldMkLst>
          <pc:docMk/>
          <pc:sldMk cId="747335977" sldId="259"/>
        </pc:sldMkLst>
        <pc:spChg chg="mod">
          <ac:chgData name="Amy Moye" userId="6785827e-1b0a-4a22-8586-461f60a616df" providerId="ADAL" clId="{D65D0D62-5809-4AF9-BE7E-8E2CD19DC985}" dt="2025-07-10T13:40:20.381" v="2792" actId="20577"/>
          <ac:spMkLst>
            <pc:docMk/>
            <pc:sldMk cId="747335977" sldId="259"/>
            <ac:spMk id="3" creationId="{57E57EAD-98B8-87E3-B53D-6F148F2FDD2D}"/>
          </ac:spMkLst>
        </pc:spChg>
        <pc:picChg chg="add mod">
          <ac:chgData name="Amy Moye" userId="6785827e-1b0a-4a22-8586-461f60a616df" providerId="ADAL" clId="{D65D0D62-5809-4AF9-BE7E-8E2CD19DC985}" dt="2025-07-03T07:23:25.719" v="2572" actId="1076"/>
          <ac:picMkLst>
            <pc:docMk/>
            <pc:sldMk cId="747335977" sldId="259"/>
            <ac:picMk id="4" creationId="{361F25C3-D360-752A-E2B5-F53C6AE33B8F}"/>
          </ac:picMkLst>
        </pc:picChg>
      </pc:sldChg>
      <pc:sldChg chg="addSp delSp modSp del mod">
        <pc:chgData name="Amy Moye" userId="6785827e-1b0a-4a22-8586-461f60a616df" providerId="ADAL" clId="{D65D0D62-5809-4AF9-BE7E-8E2CD19DC985}" dt="2025-07-03T07:26:25.546" v="2752" actId="2696"/>
        <pc:sldMkLst>
          <pc:docMk/>
          <pc:sldMk cId="1395581270" sldId="260"/>
        </pc:sldMkLst>
      </pc:sldChg>
      <pc:sldChg chg="add">
        <pc:chgData name="Amy Moye" userId="6785827e-1b0a-4a22-8586-461f60a616df" providerId="ADAL" clId="{D65D0D62-5809-4AF9-BE7E-8E2CD19DC985}" dt="2025-07-03T07:26:30.179" v="2753"/>
        <pc:sldMkLst>
          <pc:docMk/>
          <pc:sldMk cId="1737377924" sldId="260"/>
        </pc:sldMkLst>
      </pc:sldChg>
      <pc:sldChg chg="addSp modSp del mod">
        <pc:chgData name="Amy Moye" userId="6785827e-1b0a-4a22-8586-461f60a616df" providerId="ADAL" clId="{D65D0D62-5809-4AF9-BE7E-8E2CD19DC985}" dt="2025-07-03T07:26:25.546" v="2752" actId="2696"/>
        <pc:sldMkLst>
          <pc:docMk/>
          <pc:sldMk cId="668950949" sldId="261"/>
        </pc:sldMkLst>
      </pc:sldChg>
      <pc:sldChg chg="add">
        <pc:chgData name="Amy Moye" userId="6785827e-1b0a-4a22-8586-461f60a616df" providerId="ADAL" clId="{D65D0D62-5809-4AF9-BE7E-8E2CD19DC985}" dt="2025-07-03T07:26:30.179" v="2753"/>
        <pc:sldMkLst>
          <pc:docMk/>
          <pc:sldMk cId="991877529" sldId="261"/>
        </pc:sldMkLst>
      </pc:sldChg>
      <pc:sldChg chg="add">
        <pc:chgData name="Amy Moye" userId="6785827e-1b0a-4a22-8586-461f60a616df" providerId="ADAL" clId="{D65D0D62-5809-4AF9-BE7E-8E2CD19DC985}" dt="2025-07-03T07:26:30.179" v="2753"/>
        <pc:sldMkLst>
          <pc:docMk/>
          <pc:sldMk cId="2757857562" sldId="262"/>
        </pc:sldMkLst>
      </pc:sldChg>
      <pc:sldChg chg="addSp modSp del mod">
        <pc:chgData name="Amy Moye" userId="6785827e-1b0a-4a22-8586-461f60a616df" providerId="ADAL" clId="{D65D0D62-5809-4AF9-BE7E-8E2CD19DC985}" dt="2025-07-03T07:26:25.546" v="2752" actId="2696"/>
        <pc:sldMkLst>
          <pc:docMk/>
          <pc:sldMk cId="3290105606" sldId="262"/>
        </pc:sldMkLst>
      </pc:sldChg>
      <pc:sldChg chg="addSp delSp modSp del mod">
        <pc:chgData name="Amy Moye" userId="6785827e-1b0a-4a22-8586-461f60a616df" providerId="ADAL" clId="{D65D0D62-5809-4AF9-BE7E-8E2CD19DC985}" dt="2025-07-03T07:26:25.546" v="2752" actId="2696"/>
        <pc:sldMkLst>
          <pc:docMk/>
          <pc:sldMk cId="978966730" sldId="263"/>
        </pc:sldMkLst>
      </pc:sldChg>
      <pc:sldChg chg="add">
        <pc:chgData name="Amy Moye" userId="6785827e-1b0a-4a22-8586-461f60a616df" providerId="ADAL" clId="{D65D0D62-5809-4AF9-BE7E-8E2CD19DC985}" dt="2025-07-03T07:26:30.179" v="2753"/>
        <pc:sldMkLst>
          <pc:docMk/>
          <pc:sldMk cId="1452369756" sldId="263"/>
        </pc:sldMkLst>
      </pc:sldChg>
      <pc:sldChg chg="addSp delSp modSp new mod modClrScheme modAnim chgLayout">
        <pc:chgData name="Amy Moye" userId="6785827e-1b0a-4a22-8586-461f60a616df" providerId="ADAL" clId="{D65D0D62-5809-4AF9-BE7E-8E2CD19DC985}" dt="2025-08-15T07:41:15.446" v="5209" actId="14100"/>
        <pc:sldMkLst>
          <pc:docMk/>
          <pc:sldMk cId="1862626789" sldId="264"/>
        </pc:sldMkLst>
        <pc:spChg chg="add mod">
          <ac:chgData name="Amy Moye" userId="6785827e-1b0a-4a22-8586-461f60a616df" providerId="ADAL" clId="{D65D0D62-5809-4AF9-BE7E-8E2CD19DC985}" dt="2025-07-02T13:28:49.447" v="2456" actId="20577"/>
          <ac:spMkLst>
            <pc:docMk/>
            <pc:sldMk cId="1862626789" sldId="264"/>
            <ac:spMk id="3" creationId="{BCAB7917-F125-C1D0-ABA7-7AF96563BBED}"/>
          </ac:spMkLst>
        </pc:spChg>
        <pc:spChg chg="add mod">
          <ac:chgData name="Amy Moye" userId="6785827e-1b0a-4a22-8586-461f60a616df" providerId="ADAL" clId="{D65D0D62-5809-4AF9-BE7E-8E2CD19DC985}" dt="2025-07-02T13:29:27.524" v="2497" actId="1076"/>
          <ac:spMkLst>
            <pc:docMk/>
            <pc:sldMk cId="1862626789" sldId="264"/>
            <ac:spMk id="4" creationId="{8868648D-1106-2B24-9726-8A9E09334628}"/>
          </ac:spMkLst>
        </pc:spChg>
        <pc:spChg chg="mod">
          <ac:chgData name="Amy Moye" userId="6785827e-1b0a-4a22-8586-461f60a616df" providerId="ADAL" clId="{D65D0D62-5809-4AF9-BE7E-8E2CD19DC985}" dt="2025-08-15T07:41:15.446" v="5209" actId="14100"/>
          <ac:spMkLst>
            <pc:docMk/>
            <pc:sldMk cId="1862626789" sldId="264"/>
            <ac:spMk id="5" creationId="{A2AAF309-C1AD-C043-BD12-C6BE695052B9}"/>
          </ac:spMkLst>
        </pc:spChg>
        <pc:picChg chg="add mod">
          <ac:chgData name="Amy Moye" userId="6785827e-1b0a-4a22-8586-461f60a616df" providerId="ADAL" clId="{D65D0D62-5809-4AF9-BE7E-8E2CD19DC985}" dt="2025-07-01T10:37:54.897" v="158" actId="14100"/>
          <ac:picMkLst>
            <pc:docMk/>
            <pc:sldMk cId="1862626789" sldId="264"/>
            <ac:picMk id="2" creationId="{8EFD6296-3170-AE0D-DFB9-D6BEB57073E5}"/>
          </ac:picMkLst>
        </pc:picChg>
        <pc:picChg chg="add mod">
          <ac:chgData name="Amy Moye" userId="6785827e-1b0a-4a22-8586-461f60a616df" providerId="ADAL" clId="{D65D0D62-5809-4AF9-BE7E-8E2CD19DC985}" dt="2025-07-01T10:37:45.532" v="154" actId="1076"/>
          <ac:picMkLst>
            <pc:docMk/>
            <pc:sldMk cId="1862626789" sldId="264"/>
            <ac:picMk id="1026" creationId="{E948215A-1769-7F23-F434-FFED17ECE38C}"/>
          </ac:picMkLst>
        </pc:picChg>
        <pc:picChg chg="add mod">
          <ac:chgData name="Amy Moye" userId="6785827e-1b0a-4a22-8586-461f60a616df" providerId="ADAL" clId="{D65D0D62-5809-4AF9-BE7E-8E2CD19DC985}" dt="2025-07-01T10:37:50.376" v="156" actId="1076"/>
          <ac:picMkLst>
            <pc:docMk/>
            <pc:sldMk cId="1862626789" sldId="264"/>
            <ac:picMk id="1028" creationId="{C5F7407F-96F9-65F7-4456-D89FA934D674}"/>
          </ac:picMkLst>
        </pc:picChg>
      </pc:sldChg>
      <pc:sldChg chg="addSp delSp modSp new mod modClrScheme chgLayout">
        <pc:chgData name="Amy Moye" userId="6785827e-1b0a-4a22-8586-461f60a616df" providerId="ADAL" clId="{D65D0D62-5809-4AF9-BE7E-8E2CD19DC985}" dt="2025-08-12T08:32:55.409" v="5078" actId="20577"/>
        <pc:sldMkLst>
          <pc:docMk/>
          <pc:sldMk cId="2076951428" sldId="265"/>
        </pc:sldMkLst>
        <pc:spChg chg="add mod">
          <ac:chgData name="Amy Moye" userId="6785827e-1b0a-4a22-8586-461f60a616df" providerId="ADAL" clId="{D65D0D62-5809-4AF9-BE7E-8E2CD19DC985}" dt="2025-07-03T07:25:55.016" v="2751" actId="1076"/>
          <ac:spMkLst>
            <pc:docMk/>
            <pc:sldMk cId="2076951428" sldId="265"/>
            <ac:spMk id="2" creationId="{07CBBAC4-90D5-A771-6B4F-E95C65E2A1EC}"/>
          </ac:spMkLst>
        </pc:spChg>
        <pc:spChg chg="add mod">
          <ac:chgData name="Amy Moye" userId="6785827e-1b0a-4a22-8586-461f60a616df" providerId="ADAL" clId="{D65D0D62-5809-4AF9-BE7E-8E2CD19DC985}" dt="2025-07-02T12:40:05.042" v="2172" actId="2711"/>
          <ac:spMkLst>
            <pc:docMk/>
            <pc:sldMk cId="2076951428" sldId="265"/>
            <ac:spMk id="10" creationId="{FC5E7894-0E0E-126A-B57D-6BC9B66AB79E}"/>
          </ac:spMkLst>
        </pc:spChg>
        <pc:spChg chg="add mod">
          <ac:chgData name="Amy Moye" userId="6785827e-1b0a-4a22-8586-461f60a616df" providerId="ADAL" clId="{D65D0D62-5809-4AF9-BE7E-8E2CD19DC985}" dt="2025-07-01T11:07:40.389" v="770" actId="1076"/>
          <ac:spMkLst>
            <pc:docMk/>
            <pc:sldMk cId="2076951428" sldId="265"/>
            <ac:spMk id="11" creationId="{6CDB4489-6AE7-5C3A-9B8F-3D6B096E22CF}"/>
          </ac:spMkLst>
        </pc:spChg>
        <pc:graphicFrameChg chg="add mod">
          <ac:chgData name="Amy Moye" userId="6785827e-1b0a-4a22-8586-461f60a616df" providerId="ADAL" clId="{D65D0D62-5809-4AF9-BE7E-8E2CD19DC985}" dt="2025-07-02T13:14:33.279" v="2404" actId="113"/>
          <ac:graphicFrameMkLst>
            <pc:docMk/>
            <pc:sldMk cId="2076951428" sldId="265"/>
            <ac:graphicFrameMk id="3" creationId="{31C5DC1C-2CCF-A6C1-1AFA-F8252FD92490}"/>
          </ac:graphicFrameMkLst>
        </pc:graphicFrameChg>
        <pc:graphicFrameChg chg="add mod">
          <ac:chgData name="Amy Moye" userId="6785827e-1b0a-4a22-8586-461f60a616df" providerId="ADAL" clId="{D65D0D62-5809-4AF9-BE7E-8E2CD19DC985}" dt="2025-08-12T08:32:55.409" v="5078" actId="20577"/>
          <ac:graphicFrameMkLst>
            <pc:docMk/>
            <pc:sldMk cId="2076951428" sldId="265"/>
            <ac:graphicFrameMk id="4" creationId="{D9CBB042-21FB-6E12-BB52-3471BA9164D8}"/>
          </ac:graphicFrameMkLst>
        </pc:graphicFrameChg>
      </pc:sldChg>
      <pc:sldChg chg="addSp delSp modSp new mod">
        <pc:chgData name="Amy Moye" userId="6785827e-1b0a-4a22-8586-461f60a616df" providerId="ADAL" clId="{D65D0D62-5809-4AF9-BE7E-8E2CD19DC985}" dt="2025-07-03T07:25:40.098" v="2713" actId="1076"/>
        <pc:sldMkLst>
          <pc:docMk/>
          <pc:sldMk cId="3878637525" sldId="266"/>
        </pc:sldMkLst>
        <pc:spChg chg="add mod">
          <ac:chgData name="Amy Moye" userId="6785827e-1b0a-4a22-8586-461f60a616df" providerId="ADAL" clId="{D65D0D62-5809-4AF9-BE7E-8E2CD19DC985}" dt="2025-07-03T07:25:40.098" v="2713" actId="1076"/>
          <ac:spMkLst>
            <pc:docMk/>
            <pc:sldMk cId="3878637525" sldId="266"/>
            <ac:spMk id="3" creationId="{ED45D360-DC26-C9C2-5D79-E0532FB4BBC3}"/>
          </ac:spMkLst>
        </pc:spChg>
        <pc:spChg chg="add mod">
          <ac:chgData name="Amy Moye" userId="6785827e-1b0a-4a22-8586-461f60a616df" providerId="ADAL" clId="{D65D0D62-5809-4AF9-BE7E-8E2CD19DC985}" dt="2025-07-02T12:39:15.585" v="2166" actId="1076"/>
          <ac:spMkLst>
            <pc:docMk/>
            <pc:sldMk cId="3878637525" sldId="266"/>
            <ac:spMk id="9" creationId="{67881857-1CF5-5E02-95BB-05961406628E}"/>
          </ac:spMkLst>
        </pc:spChg>
        <pc:spChg chg="add mod">
          <ac:chgData name="Amy Moye" userId="6785827e-1b0a-4a22-8586-461f60a616df" providerId="ADAL" clId="{D65D0D62-5809-4AF9-BE7E-8E2CD19DC985}" dt="2025-07-01T11:35:51.704" v="1986" actId="693"/>
          <ac:spMkLst>
            <pc:docMk/>
            <pc:sldMk cId="3878637525" sldId="266"/>
            <ac:spMk id="10" creationId="{FC103932-9024-212F-BC74-480FD39D556B}"/>
          </ac:spMkLst>
        </pc:spChg>
        <pc:spChg chg="add mod">
          <ac:chgData name="Amy Moye" userId="6785827e-1b0a-4a22-8586-461f60a616df" providerId="ADAL" clId="{D65D0D62-5809-4AF9-BE7E-8E2CD19DC985}" dt="2025-07-01T11:35:33.346" v="1984" actId="693"/>
          <ac:spMkLst>
            <pc:docMk/>
            <pc:sldMk cId="3878637525" sldId="266"/>
            <ac:spMk id="11" creationId="{F6B00A80-EEFB-3852-6018-779701669575}"/>
          </ac:spMkLst>
        </pc:spChg>
        <pc:spChg chg="add mod">
          <ac:chgData name="Amy Moye" userId="6785827e-1b0a-4a22-8586-461f60a616df" providerId="ADAL" clId="{D65D0D62-5809-4AF9-BE7E-8E2CD19DC985}" dt="2025-07-01T11:35:43.426" v="1985" actId="693"/>
          <ac:spMkLst>
            <pc:docMk/>
            <pc:sldMk cId="3878637525" sldId="266"/>
            <ac:spMk id="13" creationId="{DD209111-0AD2-98EA-B390-54F1893110EA}"/>
          </ac:spMkLst>
        </pc:spChg>
        <pc:spChg chg="add mod">
          <ac:chgData name="Amy Moye" userId="6785827e-1b0a-4a22-8586-461f60a616df" providerId="ADAL" clId="{D65D0D62-5809-4AF9-BE7E-8E2CD19DC985}" dt="2025-07-01T11:26:15.464" v="1643" actId="1076"/>
          <ac:spMkLst>
            <pc:docMk/>
            <pc:sldMk cId="3878637525" sldId="266"/>
            <ac:spMk id="14" creationId="{0FA8A0A0-6C5E-0B6D-EBA5-B20E814F5223}"/>
          </ac:spMkLst>
        </pc:spChg>
        <pc:spChg chg="add mod">
          <ac:chgData name="Amy Moye" userId="6785827e-1b0a-4a22-8586-461f60a616df" providerId="ADAL" clId="{D65D0D62-5809-4AF9-BE7E-8E2CD19DC985}" dt="2025-07-01T11:25:54.973" v="1598" actId="20577"/>
          <ac:spMkLst>
            <pc:docMk/>
            <pc:sldMk cId="3878637525" sldId="266"/>
            <ac:spMk id="15" creationId="{D8B67E09-DABF-164E-3EA6-F6CD1A992CFF}"/>
          </ac:spMkLst>
        </pc:spChg>
        <pc:spChg chg="add del mod">
          <ac:chgData name="Amy Moye" userId="6785827e-1b0a-4a22-8586-461f60a616df" providerId="ADAL" clId="{D65D0D62-5809-4AF9-BE7E-8E2CD19DC985}" dt="2025-07-01T11:38:06.369" v="2049" actId="1076"/>
          <ac:spMkLst>
            <pc:docMk/>
            <pc:sldMk cId="3878637525" sldId="266"/>
            <ac:spMk id="16" creationId="{DDD8F910-E496-C02D-8B81-5266441A92FA}"/>
          </ac:spMkLst>
        </pc:spChg>
        <pc:spChg chg="add mod">
          <ac:chgData name="Amy Moye" userId="6785827e-1b0a-4a22-8586-461f60a616df" providerId="ADAL" clId="{D65D0D62-5809-4AF9-BE7E-8E2CD19DC985}" dt="2025-07-01T11:30:09.261" v="1947" actId="1076"/>
          <ac:spMkLst>
            <pc:docMk/>
            <pc:sldMk cId="3878637525" sldId="266"/>
            <ac:spMk id="18" creationId="{80682FDA-6411-7CC1-08E5-47635F37B1D8}"/>
          </ac:spMkLst>
        </pc:spChg>
        <pc:spChg chg="add mod">
          <ac:chgData name="Amy Moye" userId="6785827e-1b0a-4a22-8586-461f60a616df" providerId="ADAL" clId="{D65D0D62-5809-4AF9-BE7E-8E2CD19DC985}" dt="2025-07-01T11:38:03.125" v="2047" actId="14100"/>
          <ac:spMkLst>
            <pc:docMk/>
            <pc:sldMk cId="3878637525" sldId="266"/>
            <ac:spMk id="21" creationId="{0A175010-2C01-AB9F-F44C-16FF1B6D2C77}"/>
          </ac:spMkLst>
        </pc:spChg>
        <pc:spChg chg="add mod">
          <ac:chgData name="Amy Moye" userId="6785827e-1b0a-4a22-8586-461f60a616df" providerId="ADAL" clId="{D65D0D62-5809-4AF9-BE7E-8E2CD19DC985}" dt="2025-07-01T11:29:44.801" v="1899" actId="1076"/>
          <ac:spMkLst>
            <pc:docMk/>
            <pc:sldMk cId="3878637525" sldId="266"/>
            <ac:spMk id="22" creationId="{475DFABC-5DEE-184F-6AC0-1AFE916E3269}"/>
          </ac:spMkLst>
        </pc:spChg>
        <pc:spChg chg="add mod">
          <ac:chgData name="Amy Moye" userId="6785827e-1b0a-4a22-8586-461f60a616df" providerId="ADAL" clId="{D65D0D62-5809-4AF9-BE7E-8E2CD19DC985}" dt="2025-07-01T11:27:41.584" v="1750" actId="20577"/>
          <ac:spMkLst>
            <pc:docMk/>
            <pc:sldMk cId="3878637525" sldId="266"/>
            <ac:spMk id="23" creationId="{FCB1C58D-035C-AEDE-EC2F-BC8E591E25FE}"/>
          </ac:spMkLst>
        </pc:spChg>
        <pc:spChg chg="add mod">
          <ac:chgData name="Amy Moye" userId="6785827e-1b0a-4a22-8586-461f60a616df" providerId="ADAL" clId="{D65D0D62-5809-4AF9-BE7E-8E2CD19DC985}" dt="2025-07-01T11:28:53.449" v="1872" actId="1076"/>
          <ac:spMkLst>
            <pc:docMk/>
            <pc:sldMk cId="3878637525" sldId="266"/>
            <ac:spMk id="24" creationId="{DF3379B9-450A-C209-1A68-63162274FA52}"/>
          </ac:spMkLst>
        </pc:spChg>
        <pc:spChg chg="add mod">
          <ac:chgData name="Amy Moye" userId="6785827e-1b0a-4a22-8586-461f60a616df" providerId="ADAL" clId="{D65D0D62-5809-4AF9-BE7E-8E2CD19DC985}" dt="2025-07-01T11:28:51.642" v="1871" actId="1076"/>
          <ac:spMkLst>
            <pc:docMk/>
            <pc:sldMk cId="3878637525" sldId="266"/>
            <ac:spMk id="25" creationId="{BBC51F80-C36F-C1BC-C08A-04939D340995}"/>
          </ac:spMkLst>
        </pc:spChg>
        <pc:spChg chg="add mod">
          <ac:chgData name="Amy Moye" userId="6785827e-1b0a-4a22-8586-461f60a616df" providerId="ADAL" clId="{D65D0D62-5809-4AF9-BE7E-8E2CD19DC985}" dt="2025-07-01T11:36:19.204" v="1994" actId="1076"/>
          <ac:spMkLst>
            <pc:docMk/>
            <pc:sldMk cId="3878637525" sldId="266"/>
            <ac:spMk id="26" creationId="{9A27E87E-F952-22DC-C271-C44B3B8ED833}"/>
          </ac:spMkLst>
        </pc:spChg>
        <pc:spChg chg="add mod">
          <ac:chgData name="Amy Moye" userId="6785827e-1b0a-4a22-8586-461f60a616df" providerId="ADAL" clId="{D65D0D62-5809-4AF9-BE7E-8E2CD19DC985}" dt="2025-07-01T11:28:28.726" v="1850" actId="1076"/>
          <ac:spMkLst>
            <pc:docMk/>
            <pc:sldMk cId="3878637525" sldId="266"/>
            <ac:spMk id="27" creationId="{8A2A66D6-A503-1391-4DD3-E3A71CAB06BF}"/>
          </ac:spMkLst>
        </pc:spChg>
        <pc:spChg chg="add mod">
          <ac:chgData name="Amy Moye" userId="6785827e-1b0a-4a22-8586-461f60a616df" providerId="ADAL" clId="{D65D0D62-5809-4AF9-BE7E-8E2CD19DC985}" dt="2025-07-01T11:28:56.028" v="1873" actId="1076"/>
          <ac:spMkLst>
            <pc:docMk/>
            <pc:sldMk cId="3878637525" sldId="266"/>
            <ac:spMk id="29" creationId="{7DB261CB-68EC-B556-4602-544EDEEE863C}"/>
          </ac:spMkLst>
        </pc:spChg>
        <pc:spChg chg="add mod">
          <ac:chgData name="Amy Moye" userId="6785827e-1b0a-4a22-8586-461f60a616df" providerId="ADAL" clId="{D65D0D62-5809-4AF9-BE7E-8E2CD19DC985}" dt="2025-07-02T13:30:08.601" v="2511" actId="20577"/>
          <ac:spMkLst>
            <pc:docMk/>
            <pc:sldMk cId="3878637525" sldId="266"/>
            <ac:spMk id="30" creationId="{EC26D1E1-685C-20F9-762C-DA6F83ABFF92}"/>
          </ac:spMkLst>
        </pc:spChg>
        <pc:spChg chg="add mod">
          <ac:chgData name="Amy Moye" userId="6785827e-1b0a-4a22-8586-461f60a616df" providerId="ADAL" clId="{D65D0D62-5809-4AF9-BE7E-8E2CD19DC985}" dt="2025-07-01T11:30:18.510" v="1967" actId="20577"/>
          <ac:spMkLst>
            <pc:docMk/>
            <pc:sldMk cId="3878637525" sldId="266"/>
            <ac:spMk id="31" creationId="{D43DFAEA-FCFF-2286-5E4E-9FB94D081D7D}"/>
          </ac:spMkLst>
        </pc:spChg>
        <pc:cxnChg chg="add mod">
          <ac:chgData name="Amy Moye" userId="6785827e-1b0a-4a22-8586-461f60a616df" providerId="ADAL" clId="{D65D0D62-5809-4AF9-BE7E-8E2CD19DC985}" dt="2025-07-02T12:39:25.959" v="2167" actId="14100"/>
          <ac:cxnSpMkLst>
            <pc:docMk/>
            <pc:sldMk cId="3878637525" sldId="266"/>
            <ac:cxnSpMk id="33" creationId="{84D09305-A6B8-A362-5E67-BDE3C2E3E022}"/>
          </ac:cxnSpMkLst>
        </pc:cxnChg>
        <pc:cxnChg chg="add mod">
          <ac:chgData name="Amy Moye" userId="6785827e-1b0a-4a22-8586-461f60a616df" providerId="ADAL" clId="{D65D0D62-5809-4AF9-BE7E-8E2CD19DC985}" dt="2025-07-02T12:39:29.052" v="2168" actId="14100"/>
          <ac:cxnSpMkLst>
            <pc:docMk/>
            <pc:sldMk cId="3878637525" sldId="266"/>
            <ac:cxnSpMk id="34" creationId="{8BE4BEC1-13AC-3EC3-60C9-0E03D42563A8}"/>
          </ac:cxnSpMkLst>
        </pc:cxnChg>
        <pc:cxnChg chg="add mod">
          <ac:chgData name="Amy Moye" userId="6785827e-1b0a-4a22-8586-461f60a616df" providerId="ADAL" clId="{D65D0D62-5809-4AF9-BE7E-8E2CD19DC985}" dt="2025-07-02T12:39:31.223" v="2169" actId="14100"/>
          <ac:cxnSpMkLst>
            <pc:docMk/>
            <pc:sldMk cId="3878637525" sldId="266"/>
            <ac:cxnSpMk id="37" creationId="{B0D6465F-6C85-53C0-67B0-C81908AB9FF0}"/>
          </ac:cxnSpMkLst>
        </pc:cxnChg>
        <pc:cxnChg chg="add mod">
          <ac:chgData name="Amy Moye" userId="6785827e-1b0a-4a22-8586-461f60a616df" providerId="ADAL" clId="{D65D0D62-5809-4AF9-BE7E-8E2CD19DC985}" dt="2025-07-01T11:36:21.594" v="1995" actId="1076"/>
          <ac:cxnSpMkLst>
            <pc:docMk/>
            <pc:sldMk cId="3878637525" sldId="266"/>
            <ac:cxnSpMk id="43" creationId="{EEA18F4F-DC9F-DB76-4BBB-1EBD97CA6FC3}"/>
          </ac:cxnSpMkLst>
        </pc:cxnChg>
        <pc:cxnChg chg="add mod">
          <ac:chgData name="Amy Moye" userId="6785827e-1b0a-4a22-8586-461f60a616df" providerId="ADAL" clId="{D65D0D62-5809-4AF9-BE7E-8E2CD19DC985}" dt="2025-07-01T11:36:26.981" v="1998" actId="14100"/>
          <ac:cxnSpMkLst>
            <pc:docMk/>
            <pc:sldMk cId="3878637525" sldId="266"/>
            <ac:cxnSpMk id="45" creationId="{212668C7-4462-C6A0-C0F1-FF597D8F19F5}"/>
          </ac:cxnSpMkLst>
        </pc:cxnChg>
        <pc:cxnChg chg="add mod">
          <ac:chgData name="Amy Moye" userId="6785827e-1b0a-4a22-8586-461f60a616df" providerId="ADAL" clId="{D65D0D62-5809-4AF9-BE7E-8E2CD19DC985}" dt="2025-07-01T11:36:36.155" v="2002" actId="1076"/>
          <ac:cxnSpMkLst>
            <pc:docMk/>
            <pc:sldMk cId="3878637525" sldId="266"/>
            <ac:cxnSpMk id="47" creationId="{319B8453-6106-A24B-99C3-9F8704AFF2DF}"/>
          </ac:cxnSpMkLst>
        </pc:cxnChg>
        <pc:cxnChg chg="add mod">
          <ac:chgData name="Amy Moye" userId="6785827e-1b0a-4a22-8586-461f60a616df" providerId="ADAL" clId="{D65D0D62-5809-4AF9-BE7E-8E2CD19DC985}" dt="2025-07-01T11:36:42.686" v="2006" actId="1076"/>
          <ac:cxnSpMkLst>
            <pc:docMk/>
            <pc:sldMk cId="3878637525" sldId="266"/>
            <ac:cxnSpMk id="49" creationId="{95AC5A99-39D5-20D3-B2B2-3ECA481D2077}"/>
          </ac:cxnSpMkLst>
        </pc:cxnChg>
        <pc:cxnChg chg="add mod">
          <ac:chgData name="Amy Moye" userId="6785827e-1b0a-4a22-8586-461f60a616df" providerId="ADAL" clId="{D65D0D62-5809-4AF9-BE7E-8E2CD19DC985}" dt="2025-07-01T11:36:52.115" v="2012" actId="1076"/>
          <ac:cxnSpMkLst>
            <pc:docMk/>
            <pc:sldMk cId="3878637525" sldId="266"/>
            <ac:cxnSpMk id="51" creationId="{579A1128-737A-2425-3D0B-3518BC85E592}"/>
          </ac:cxnSpMkLst>
        </pc:cxnChg>
        <pc:cxnChg chg="add mod">
          <ac:chgData name="Amy Moye" userId="6785827e-1b0a-4a22-8586-461f60a616df" providerId="ADAL" clId="{D65D0D62-5809-4AF9-BE7E-8E2CD19DC985}" dt="2025-07-01T11:37:00.291" v="2016" actId="14100"/>
          <ac:cxnSpMkLst>
            <pc:docMk/>
            <pc:sldMk cId="3878637525" sldId="266"/>
            <ac:cxnSpMk id="54" creationId="{0E0E0358-00C6-682D-5AAA-46DED2869290}"/>
          </ac:cxnSpMkLst>
        </pc:cxnChg>
        <pc:cxnChg chg="add mod">
          <ac:chgData name="Amy Moye" userId="6785827e-1b0a-4a22-8586-461f60a616df" providerId="ADAL" clId="{D65D0D62-5809-4AF9-BE7E-8E2CD19DC985}" dt="2025-07-01T11:37:10.369" v="2020" actId="1076"/>
          <ac:cxnSpMkLst>
            <pc:docMk/>
            <pc:sldMk cId="3878637525" sldId="266"/>
            <ac:cxnSpMk id="57" creationId="{FFFFA0FB-D165-4A89-AC2F-F692ED418185}"/>
          </ac:cxnSpMkLst>
        </pc:cxnChg>
        <pc:cxnChg chg="add mod">
          <ac:chgData name="Amy Moye" userId="6785827e-1b0a-4a22-8586-461f60a616df" providerId="ADAL" clId="{D65D0D62-5809-4AF9-BE7E-8E2CD19DC985}" dt="2025-07-01T11:37:19.625" v="2025" actId="14100"/>
          <ac:cxnSpMkLst>
            <pc:docMk/>
            <pc:sldMk cId="3878637525" sldId="266"/>
            <ac:cxnSpMk id="59" creationId="{22FBA3AF-FFD5-8B79-544B-12CCE06D8CD5}"/>
          </ac:cxnSpMkLst>
        </pc:cxnChg>
        <pc:cxnChg chg="add mod">
          <ac:chgData name="Amy Moye" userId="6785827e-1b0a-4a22-8586-461f60a616df" providerId="ADAL" clId="{D65D0D62-5809-4AF9-BE7E-8E2CD19DC985}" dt="2025-07-01T11:37:27.892" v="2029" actId="14100"/>
          <ac:cxnSpMkLst>
            <pc:docMk/>
            <pc:sldMk cId="3878637525" sldId="266"/>
            <ac:cxnSpMk id="62" creationId="{5A83A3D2-6E63-76E2-F9CF-9DE3DCD62C2D}"/>
          </ac:cxnSpMkLst>
        </pc:cxnChg>
        <pc:cxnChg chg="add mod">
          <ac:chgData name="Amy Moye" userId="6785827e-1b0a-4a22-8586-461f60a616df" providerId="ADAL" clId="{D65D0D62-5809-4AF9-BE7E-8E2CD19DC985}" dt="2025-07-01T11:38:18.529" v="2055" actId="1076"/>
          <ac:cxnSpMkLst>
            <pc:docMk/>
            <pc:sldMk cId="3878637525" sldId="266"/>
            <ac:cxnSpMk id="65" creationId="{0F8D2F7E-3C8A-85EC-9046-8B645ECAB589}"/>
          </ac:cxnSpMkLst>
        </pc:cxnChg>
        <pc:cxnChg chg="add mod">
          <ac:chgData name="Amy Moye" userId="6785827e-1b0a-4a22-8586-461f60a616df" providerId="ADAL" clId="{D65D0D62-5809-4AF9-BE7E-8E2CD19DC985}" dt="2025-07-01T11:37:45.067" v="2037" actId="1076"/>
          <ac:cxnSpMkLst>
            <pc:docMk/>
            <pc:sldMk cId="3878637525" sldId="266"/>
            <ac:cxnSpMk id="68" creationId="{650035AA-C08E-ED82-B340-58280A3A61D9}"/>
          </ac:cxnSpMkLst>
        </pc:cxnChg>
        <pc:cxnChg chg="add mod">
          <ac:chgData name="Amy Moye" userId="6785827e-1b0a-4a22-8586-461f60a616df" providerId="ADAL" clId="{D65D0D62-5809-4AF9-BE7E-8E2CD19DC985}" dt="2025-07-01T11:37:52.413" v="2041" actId="14100"/>
          <ac:cxnSpMkLst>
            <pc:docMk/>
            <pc:sldMk cId="3878637525" sldId="266"/>
            <ac:cxnSpMk id="70" creationId="{3C7DDE6B-9223-AE93-5CFF-2E1A3CDE2BB8}"/>
          </ac:cxnSpMkLst>
        </pc:cxnChg>
        <pc:cxnChg chg="add mod">
          <ac:chgData name="Amy Moye" userId="6785827e-1b0a-4a22-8586-461f60a616df" providerId="ADAL" clId="{D65D0D62-5809-4AF9-BE7E-8E2CD19DC985}" dt="2025-07-01T11:38:05.459" v="2048" actId="1076"/>
          <ac:cxnSpMkLst>
            <pc:docMk/>
            <pc:sldMk cId="3878637525" sldId="266"/>
            <ac:cxnSpMk id="73" creationId="{6BC48086-975E-383B-24C6-B852A4C3A0B4}"/>
          </ac:cxnSpMkLst>
        </pc:cxnChg>
        <pc:cxnChg chg="add mod">
          <ac:chgData name="Amy Moye" userId="6785827e-1b0a-4a22-8586-461f60a616df" providerId="ADAL" clId="{D65D0D62-5809-4AF9-BE7E-8E2CD19DC985}" dt="2025-07-01T11:38:13.835" v="2053" actId="1076"/>
          <ac:cxnSpMkLst>
            <pc:docMk/>
            <pc:sldMk cId="3878637525" sldId="266"/>
            <ac:cxnSpMk id="75" creationId="{269A8572-43D4-69FA-F61B-5B14CCC5F453}"/>
          </ac:cxnSpMkLst>
        </pc:cxnChg>
      </pc:sldChg>
      <pc:sldChg chg="addSp modSp new mod">
        <pc:chgData name="Amy Moye" userId="6785827e-1b0a-4a22-8586-461f60a616df" providerId="ADAL" clId="{D65D0D62-5809-4AF9-BE7E-8E2CD19DC985}" dt="2025-08-15T07:41:50.087" v="5221" actId="14100"/>
        <pc:sldMkLst>
          <pc:docMk/>
          <pc:sldMk cId="675364889" sldId="267"/>
        </pc:sldMkLst>
        <pc:spChg chg="add mod">
          <ac:chgData name="Amy Moye" userId="6785827e-1b0a-4a22-8586-461f60a616df" providerId="ADAL" clId="{D65D0D62-5809-4AF9-BE7E-8E2CD19DC985}" dt="2025-07-01T10:44:30.518" v="412" actId="403"/>
          <ac:spMkLst>
            <pc:docMk/>
            <pc:sldMk cId="675364889" sldId="267"/>
            <ac:spMk id="5" creationId="{5EAD3C39-E664-C48A-F338-9F4C5B84C1FB}"/>
          </ac:spMkLst>
        </pc:spChg>
        <pc:spChg chg="add mod">
          <ac:chgData name="Amy Moye" userId="6785827e-1b0a-4a22-8586-461f60a616df" providerId="ADAL" clId="{D65D0D62-5809-4AF9-BE7E-8E2CD19DC985}" dt="2025-07-02T13:29:39.271" v="2501"/>
          <ac:spMkLst>
            <pc:docMk/>
            <pc:sldMk cId="675364889" sldId="267"/>
            <ac:spMk id="6" creationId="{C886A93E-6264-8254-05F8-B2BFE190BE81}"/>
          </ac:spMkLst>
        </pc:spChg>
        <pc:spChg chg="mod">
          <ac:chgData name="Amy Moye" userId="6785827e-1b0a-4a22-8586-461f60a616df" providerId="ADAL" clId="{D65D0D62-5809-4AF9-BE7E-8E2CD19DC985}" dt="2025-08-15T07:41:50.087" v="5221" actId="14100"/>
          <ac:spMkLst>
            <pc:docMk/>
            <pc:sldMk cId="675364889" sldId="267"/>
            <ac:spMk id="8" creationId="{7C8C63C2-2CC2-57F3-9019-ECC5776BE0DF}"/>
          </ac:spMkLst>
        </pc:spChg>
        <pc:picChg chg="add mod">
          <ac:chgData name="Amy Moye" userId="6785827e-1b0a-4a22-8586-461f60a616df" providerId="ADAL" clId="{D65D0D62-5809-4AF9-BE7E-8E2CD19DC985}" dt="2025-07-01T10:37:27.774" v="150" actId="14100"/>
          <ac:picMkLst>
            <pc:docMk/>
            <pc:sldMk cId="675364889" sldId="267"/>
            <ac:picMk id="2" creationId="{D11B11DD-2ABB-9FC1-6BE6-2B796D198349}"/>
          </ac:picMkLst>
        </pc:picChg>
        <pc:picChg chg="add mod">
          <ac:chgData name="Amy Moye" userId="6785827e-1b0a-4a22-8586-461f60a616df" providerId="ADAL" clId="{D65D0D62-5809-4AF9-BE7E-8E2CD19DC985}" dt="2025-07-01T10:37:30.807" v="152" actId="1076"/>
          <ac:picMkLst>
            <pc:docMk/>
            <pc:sldMk cId="675364889" sldId="267"/>
            <ac:picMk id="3" creationId="{2BE71D43-0651-5706-359A-7B9479408143}"/>
          </ac:picMkLst>
        </pc:picChg>
        <pc:picChg chg="add mod">
          <ac:chgData name="Amy Moye" userId="6785827e-1b0a-4a22-8586-461f60a616df" providerId="ADAL" clId="{D65D0D62-5809-4AF9-BE7E-8E2CD19DC985}" dt="2025-07-01T10:37:34.134" v="153" actId="14100"/>
          <ac:picMkLst>
            <pc:docMk/>
            <pc:sldMk cId="675364889" sldId="267"/>
            <ac:picMk id="4" creationId="{59837ABF-BAA3-AF7F-8B73-E866963D9B4D}"/>
          </ac:picMkLst>
        </pc:picChg>
        <pc:picChg chg="add mod">
          <ac:chgData name="Amy Moye" userId="6785827e-1b0a-4a22-8586-461f60a616df" providerId="ADAL" clId="{D65D0D62-5809-4AF9-BE7E-8E2CD19DC985}" dt="2025-08-12T08:32:15.457" v="5061" actId="1076"/>
          <ac:picMkLst>
            <pc:docMk/>
            <pc:sldMk cId="675364889" sldId="267"/>
            <ac:picMk id="7" creationId="{39B2C387-8994-D807-494D-236DB96D7B96}"/>
          </ac:picMkLst>
        </pc:picChg>
        <pc:picChg chg="add mod">
          <ac:chgData name="Amy Moye" userId="6785827e-1b0a-4a22-8586-461f60a616df" providerId="ADAL" clId="{D65D0D62-5809-4AF9-BE7E-8E2CD19DC985}" dt="2025-08-13T14:41:28.552" v="5198" actId="1076"/>
          <ac:picMkLst>
            <pc:docMk/>
            <pc:sldMk cId="675364889" sldId="267"/>
            <ac:picMk id="2050" creationId="{1FF1F12B-3DBB-153D-DC79-024F4A685721}"/>
          </ac:picMkLst>
        </pc:picChg>
        <pc:picChg chg="add mod">
          <ac:chgData name="Amy Moye" userId="6785827e-1b0a-4a22-8586-461f60a616df" providerId="ADAL" clId="{D65D0D62-5809-4AF9-BE7E-8E2CD19DC985}" dt="2025-08-13T14:41:34.011" v="5199" actId="1076"/>
          <ac:picMkLst>
            <pc:docMk/>
            <pc:sldMk cId="675364889" sldId="267"/>
            <ac:picMk id="2054" creationId="{3B8D428E-3E75-039F-8879-3B0C715DB230}"/>
          </ac:picMkLst>
        </pc:picChg>
      </pc:sldChg>
      <pc:sldChg chg="new del">
        <pc:chgData name="Amy Moye" userId="6785827e-1b0a-4a22-8586-461f60a616df" providerId="ADAL" clId="{D65D0D62-5809-4AF9-BE7E-8E2CD19DC985}" dt="2025-06-26T08:26:13.194" v="73" actId="47"/>
        <pc:sldMkLst>
          <pc:docMk/>
          <pc:sldMk cId="3547848837" sldId="267"/>
        </pc:sldMkLst>
      </pc:sldChg>
      <pc:sldChg chg="addSp modSp new mod">
        <pc:chgData name="Amy Moye" userId="6785827e-1b0a-4a22-8586-461f60a616df" providerId="ADAL" clId="{D65D0D62-5809-4AF9-BE7E-8E2CD19DC985}" dt="2025-08-15T07:41:58.512" v="5223" actId="14100"/>
        <pc:sldMkLst>
          <pc:docMk/>
          <pc:sldMk cId="3689820823" sldId="268"/>
        </pc:sldMkLst>
        <pc:spChg chg="add mod">
          <ac:chgData name="Amy Moye" userId="6785827e-1b0a-4a22-8586-461f60a616df" providerId="ADAL" clId="{D65D0D62-5809-4AF9-BE7E-8E2CD19DC985}" dt="2025-07-15T08:46:22.449" v="3425" actId="1076"/>
          <ac:spMkLst>
            <pc:docMk/>
            <pc:sldMk cId="3689820823" sldId="268"/>
            <ac:spMk id="3" creationId="{32043B03-D6DE-D72B-7FD0-41B6D54C2C32}"/>
          </ac:spMkLst>
        </pc:spChg>
        <pc:spChg chg="add mod">
          <ac:chgData name="Amy Moye" userId="6785827e-1b0a-4a22-8586-461f60a616df" providerId="ADAL" clId="{D65D0D62-5809-4AF9-BE7E-8E2CD19DC985}" dt="2025-07-02T13:29:41.267" v="2502"/>
          <ac:spMkLst>
            <pc:docMk/>
            <pc:sldMk cId="3689820823" sldId="268"/>
            <ac:spMk id="4" creationId="{C0EDEF4F-DEFF-3815-F52B-74C95A4DD822}"/>
          </ac:spMkLst>
        </pc:spChg>
        <pc:spChg chg="mod">
          <ac:chgData name="Amy Moye" userId="6785827e-1b0a-4a22-8586-461f60a616df" providerId="ADAL" clId="{D65D0D62-5809-4AF9-BE7E-8E2CD19DC985}" dt="2025-08-15T07:41:58.512" v="5223" actId="14100"/>
          <ac:spMkLst>
            <pc:docMk/>
            <pc:sldMk cId="3689820823" sldId="268"/>
            <ac:spMk id="6" creationId="{379F741A-87EC-8603-2A5C-80384F51DC02}"/>
          </ac:spMkLst>
        </pc:spChg>
        <pc:picChg chg="add mod">
          <ac:chgData name="Amy Moye" userId="6785827e-1b0a-4a22-8586-461f60a616df" providerId="ADAL" clId="{D65D0D62-5809-4AF9-BE7E-8E2CD19DC985}" dt="2025-07-02T13:28:10.030" v="2438" actId="1076"/>
          <ac:picMkLst>
            <pc:docMk/>
            <pc:sldMk cId="3689820823" sldId="268"/>
            <ac:picMk id="2" creationId="{8D0CF337-224F-0898-25AA-2DAD3F4AB440}"/>
          </ac:picMkLst>
        </pc:picChg>
        <pc:picChg chg="add mod">
          <ac:chgData name="Amy Moye" userId="6785827e-1b0a-4a22-8586-461f60a616df" providerId="ADAL" clId="{D65D0D62-5809-4AF9-BE7E-8E2CD19DC985}" dt="2025-08-12T08:32:29.022" v="5066" actId="1076"/>
          <ac:picMkLst>
            <pc:docMk/>
            <pc:sldMk cId="3689820823" sldId="268"/>
            <ac:picMk id="5" creationId="{B9222F79-97A3-3EC8-B9C1-09CB9B942DB4}"/>
          </ac:picMkLst>
        </pc:picChg>
        <pc:picChg chg="add mod">
          <ac:chgData name="Amy Moye" userId="6785827e-1b0a-4a22-8586-461f60a616df" providerId="ADAL" clId="{D65D0D62-5809-4AF9-BE7E-8E2CD19DC985}" dt="2025-07-15T08:46:26.254" v="3426" actId="1076"/>
          <ac:picMkLst>
            <pc:docMk/>
            <pc:sldMk cId="3689820823" sldId="268"/>
            <ac:picMk id="1026" creationId="{CF441ACA-D686-E7F9-F090-BC97BE50AEB5}"/>
          </ac:picMkLst>
        </pc:picChg>
        <pc:picChg chg="add mod">
          <ac:chgData name="Amy Moye" userId="6785827e-1b0a-4a22-8586-461f60a616df" providerId="ADAL" clId="{D65D0D62-5809-4AF9-BE7E-8E2CD19DC985}" dt="2025-07-15T08:46:28.611" v="3427" actId="1076"/>
          <ac:picMkLst>
            <pc:docMk/>
            <pc:sldMk cId="3689820823" sldId="268"/>
            <ac:picMk id="4098" creationId="{7803AE20-4E94-B66C-00BF-02E2C3A0B2FB}"/>
          </ac:picMkLst>
        </pc:picChg>
      </pc:sldChg>
      <pc:sldChg chg="addSp delSp modSp new mod">
        <pc:chgData name="Amy Moye" userId="6785827e-1b0a-4a22-8586-461f60a616df" providerId="ADAL" clId="{D65D0D62-5809-4AF9-BE7E-8E2CD19DC985}" dt="2025-07-02T12:38:09.733" v="2163" actId="1076"/>
        <pc:sldMkLst>
          <pc:docMk/>
          <pc:sldMk cId="2690418409" sldId="269"/>
        </pc:sldMkLst>
        <pc:spChg chg="add mod">
          <ac:chgData name="Amy Moye" userId="6785827e-1b0a-4a22-8586-461f60a616df" providerId="ADAL" clId="{D65D0D62-5809-4AF9-BE7E-8E2CD19DC985}" dt="2025-07-02T12:38:09.733" v="2163" actId="1076"/>
          <ac:spMkLst>
            <pc:docMk/>
            <pc:sldMk cId="2690418409" sldId="269"/>
            <ac:spMk id="5" creationId="{0FCC0F08-7896-AC91-3E98-41C488EC9C3D}"/>
          </ac:spMkLst>
        </pc:spChg>
        <pc:graphicFrameChg chg="add mod modGraphic">
          <ac:chgData name="Amy Moye" userId="6785827e-1b0a-4a22-8586-461f60a616df" providerId="ADAL" clId="{D65D0D62-5809-4AF9-BE7E-8E2CD19DC985}" dt="2025-07-02T12:37:30.078" v="2115" actId="113"/>
          <ac:graphicFrameMkLst>
            <pc:docMk/>
            <pc:sldMk cId="2690418409" sldId="269"/>
            <ac:graphicFrameMk id="4" creationId="{84DA5565-D487-A375-1C4A-86FC7D323573}"/>
          </ac:graphicFrameMkLst>
        </pc:graphicFrameChg>
      </pc:sldChg>
      <pc:sldChg chg="addSp modSp new mod">
        <pc:chgData name="Amy Moye" userId="6785827e-1b0a-4a22-8586-461f60a616df" providerId="ADAL" clId="{D65D0D62-5809-4AF9-BE7E-8E2CD19DC985}" dt="2025-08-15T07:42:10.710" v="5225" actId="14100"/>
        <pc:sldMkLst>
          <pc:docMk/>
          <pc:sldMk cId="569878000" sldId="270"/>
        </pc:sldMkLst>
        <pc:spChg chg="add mod">
          <ac:chgData name="Amy Moye" userId="6785827e-1b0a-4a22-8586-461f60a616df" providerId="ADAL" clId="{D65D0D62-5809-4AF9-BE7E-8E2CD19DC985}" dt="2025-07-01T10:45:51.838" v="431" actId="1076"/>
          <ac:spMkLst>
            <pc:docMk/>
            <pc:sldMk cId="569878000" sldId="270"/>
            <ac:spMk id="5" creationId="{F8AF4BAA-CF12-2C54-D8CC-F1E6C06526C4}"/>
          </ac:spMkLst>
        </pc:spChg>
        <pc:spChg chg="add mod">
          <ac:chgData name="Amy Moye" userId="6785827e-1b0a-4a22-8586-461f60a616df" providerId="ADAL" clId="{D65D0D62-5809-4AF9-BE7E-8E2CD19DC985}" dt="2025-07-02T13:29:44.218" v="2503"/>
          <ac:spMkLst>
            <pc:docMk/>
            <pc:sldMk cId="569878000" sldId="270"/>
            <ac:spMk id="6" creationId="{6DF7BE8B-AAE9-0122-D81E-CBE209FBACA4}"/>
          </ac:spMkLst>
        </pc:spChg>
        <pc:spChg chg="mod">
          <ac:chgData name="Amy Moye" userId="6785827e-1b0a-4a22-8586-461f60a616df" providerId="ADAL" clId="{D65D0D62-5809-4AF9-BE7E-8E2CD19DC985}" dt="2025-08-15T07:42:10.710" v="5225" actId="14100"/>
          <ac:spMkLst>
            <pc:docMk/>
            <pc:sldMk cId="569878000" sldId="270"/>
            <ac:spMk id="7" creationId="{DCA75C48-C446-66B5-D57C-D88599C0329C}"/>
          </ac:spMkLst>
        </pc:spChg>
        <pc:picChg chg="add mod">
          <ac:chgData name="Amy Moye" userId="6785827e-1b0a-4a22-8586-461f60a616df" providerId="ADAL" clId="{D65D0D62-5809-4AF9-BE7E-8E2CD19DC985}" dt="2025-07-01T10:34:19.849" v="111" actId="1076"/>
          <ac:picMkLst>
            <pc:docMk/>
            <pc:sldMk cId="569878000" sldId="270"/>
            <ac:picMk id="2" creationId="{81106D22-B583-5C24-21F5-DDAF249179E5}"/>
          </ac:picMkLst>
        </pc:picChg>
        <pc:picChg chg="add mod">
          <ac:chgData name="Amy Moye" userId="6785827e-1b0a-4a22-8586-461f60a616df" providerId="ADAL" clId="{D65D0D62-5809-4AF9-BE7E-8E2CD19DC985}" dt="2025-07-01T10:34:29.452" v="114" actId="1076"/>
          <ac:picMkLst>
            <pc:docMk/>
            <pc:sldMk cId="569878000" sldId="270"/>
            <ac:picMk id="3" creationId="{E83BA6A4-876F-137D-1E55-B2162B862F4B}"/>
          </ac:picMkLst>
        </pc:picChg>
        <pc:picChg chg="add mod">
          <ac:chgData name="Amy Moye" userId="6785827e-1b0a-4a22-8586-461f60a616df" providerId="ADAL" clId="{D65D0D62-5809-4AF9-BE7E-8E2CD19DC985}" dt="2025-07-01T10:34:32.252" v="115" actId="1076"/>
          <ac:picMkLst>
            <pc:docMk/>
            <pc:sldMk cId="569878000" sldId="270"/>
            <ac:picMk id="4" creationId="{B638E9D6-6ECB-2A14-A28A-ED15132A839B}"/>
          </ac:picMkLst>
        </pc:picChg>
      </pc:sldChg>
      <pc:sldChg chg="addSp modSp new mod">
        <pc:chgData name="Amy Moye" userId="6785827e-1b0a-4a22-8586-461f60a616df" providerId="ADAL" clId="{D65D0D62-5809-4AF9-BE7E-8E2CD19DC985}" dt="2025-08-15T07:41:42.596" v="5219" actId="14100"/>
        <pc:sldMkLst>
          <pc:docMk/>
          <pc:sldMk cId="3024111379" sldId="271"/>
        </pc:sldMkLst>
        <pc:spChg chg="add mod">
          <ac:chgData name="Amy Moye" userId="6785827e-1b0a-4a22-8586-461f60a616df" providerId="ADAL" clId="{D65D0D62-5809-4AF9-BE7E-8E2CD19DC985}" dt="2025-07-01T10:44:25.660" v="411" actId="403"/>
          <ac:spMkLst>
            <pc:docMk/>
            <pc:sldMk cId="3024111379" sldId="271"/>
            <ac:spMk id="2" creationId="{BAC639D4-833B-6648-2B2E-31614B4198AD}"/>
          </ac:spMkLst>
        </pc:spChg>
        <pc:spChg chg="add mod">
          <ac:chgData name="Amy Moye" userId="6785827e-1b0a-4a22-8586-461f60a616df" providerId="ADAL" clId="{D65D0D62-5809-4AF9-BE7E-8E2CD19DC985}" dt="2025-07-02T13:29:37.299" v="2500"/>
          <ac:spMkLst>
            <pc:docMk/>
            <pc:sldMk cId="3024111379" sldId="271"/>
            <ac:spMk id="3" creationId="{7C6AC0AD-5BCC-EFCE-A269-F0FBA868AD64}"/>
          </ac:spMkLst>
        </pc:spChg>
        <pc:spChg chg="mod">
          <ac:chgData name="Amy Moye" userId="6785827e-1b0a-4a22-8586-461f60a616df" providerId="ADAL" clId="{D65D0D62-5809-4AF9-BE7E-8E2CD19DC985}" dt="2025-08-15T07:41:42.596" v="5219" actId="14100"/>
          <ac:spMkLst>
            <pc:docMk/>
            <pc:sldMk cId="3024111379" sldId="271"/>
            <ac:spMk id="5" creationId="{9915E72D-669B-431C-2BF4-57B342CCD2A0}"/>
          </ac:spMkLst>
        </pc:spChg>
        <pc:picChg chg="add mod">
          <ac:chgData name="Amy Moye" userId="6785827e-1b0a-4a22-8586-461f60a616df" providerId="ADAL" clId="{D65D0D62-5809-4AF9-BE7E-8E2CD19DC985}" dt="2025-07-03T09:18:31.834" v="2755" actId="1076"/>
          <ac:picMkLst>
            <pc:docMk/>
            <pc:sldMk cId="3024111379" sldId="271"/>
            <ac:picMk id="4" creationId="{7B4FC14E-0682-B2CA-62FC-788D615A7F98}"/>
          </ac:picMkLst>
        </pc:picChg>
        <pc:picChg chg="add mod">
          <ac:chgData name="Amy Moye" userId="6785827e-1b0a-4a22-8586-461f60a616df" providerId="ADAL" clId="{D65D0D62-5809-4AF9-BE7E-8E2CD19DC985}" dt="2025-07-22T10:19:35.453" v="4279" actId="1076"/>
          <ac:picMkLst>
            <pc:docMk/>
            <pc:sldMk cId="3024111379" sldId="271"/>
            <ac:picMk id="6" creationId="{F928F3FC-72D8-1730-FBDE-DC42629253AE}"/>
          </ac:picMkLst>
        </pc:picChg>
        <pc:picChg chg="add mod">
          <ac:chgData name="Amy Moye" userId="6785827e-1b0a-4a22-8586-461f60a616df" providerId="ADAL" clId="{D65D0D62-5809-4AF9-BE7E-8E2CD19DC985}" dt="2025-07-22T10:20:10.769" v="4286" actId="1076"/>
          <ac:picMkLst>
            <pc:docMk/>
            <pc:sldMk cId="3024111379" sldId="271"/>
            <ac:picMk id="8" creationId="{841D55F3-9ACE-59D9-FE67-AD480CA4C7C4}"/>
          </ac:picMkLst>
        </pc:picChg>
        <pc:picChg chg="add mod">
          <ac:chgData name="Amy Moye" userId="6785827e-1b0a-4a22-8586-461f60a616df" providerId="ADAL" clId="{D65D0D62-5809-4AF9-BE7E-8E2CD19DC985}" dt="2025-07-01T10:38:34.878" v="161" actId="1076"/>
          <ac:picMkLst>
            <pc:docMk/>
            <pc:sldMk cId="3024111379" sldId="271"/>
            <ac:picMk id="3074" creationId="{86F4FBBF-0422-EE7B-4198-61D2AAD485A6}"/>
          </ac:picMkLst>
        </pc:picChg>
        <pc:picChg chg="add mod">
          <ac:chgData name="Amy Moye" userId="6785827e-1b0a-4a22-8586-461f60a616df" providerId="ADAL" clId="{D65D0D62-5809-4AF9-BE7E-8E2CD19DC985}" dt="2025-07-01T10:39:32.995" v="199" actId="14100"/>
          <ac:picMkLst>
            <pc:docMk/>
            <pc:sldMk cId="3024111379" sldId="271"/>
            <ac:picMk id="3076" creationId="{F892342F-0BC1-99BD-B83F-7F99150C0E63}"/>
          </ac:picMkLst>
        </pc:picChg>
      </pc:sldChg>
      <pc:sldChg chg="addSp modSp new mod">
        <pc:chgData name="Amy Moye" userId="6785827e-1b0a-4a22-8586-461f60a616df" providerId="ADAL" clId="{D65D0D62-5809-4AF9-BE7E-8E2CD19DC985}" dt="2025-08-15T07:41:27.812" v="5215" actId="14100"/>
        <pc:sldMkLst>
          <pc:docMk/>
          <pc:sldMk cId="3258338917" sldId="272"/>
        </pc:sldMkLst>
        <pc:spChg chg="add mod">
          <ac:chgData name="Amy Moye" userId="6785827e-1b0a-4a22-8586-461f60a616df" providerId="ADAL" clId="{D65D0D62-5809-4AF9-BE7E-8E2CD19DC985}" dt="2025-07-01T10:53:22.799" v="536" actId="1076"/>
          <ac:spMkLst>
            <pc:docMk/>
            <pc:sldMk cId="3258338917" sldId="272"/>
            <ac:spMk id="2" creationId="{511489F6-F61A-83F4-31C2-B68BC3AB8C19}"/>
          </ac:spMkLst>
        </pc:spChg>
        <pc:spChg chg="add mod">
          <ac:chgData name="Amy Moye" userId="6785827e-1b0a-4a22-8586-461f60a616df" providerId="ADAL" clId="{D65D0D62-5809-4AF9-BE7E-8E2CD19DC985}" dt="2025-07-02T13:29:31.305" v="2498"/>
          <ac:spMkLst>
            <pc:docMk/>
            <pc:sldMk cId="3258338917" sldId="272"/>
            <ac:spMk id="3" creationId="{A6331FB7-E9F3-1BAC-3544-9B36C39278AF}"/>
          </ac:spMkLst>
        </pc:spChg>
        <pc:spChg chg="mod">
          <ac:chgData name="Amy Moye" userId="6785827e-1b0a-4a22-8586-461f60a616df" providerId="ADAL" clId="{D65D0D62-5809-4AF9-BE7E-8E2CD19DC985}" dt="2025-08-15T07:41:27.812" v="5215" actId="14100"/>
          <ac:spMkLst>
            <pc:docMk/>
            <pc:sldMk cId="3258338917" sldId="272"/>
            <ac:spMk id="4" creationId="{20E2F11C-B4C4-87D7-17A2-F8204986F1BC}"/>
          </ac:spMkLst>
        </pc:spChg>
        <pc:picChg chg="add mod">
          <ac:chgData name="Amy Moye" userId="6785827e-1b0a-4a22-8586-461f60a616df" providerId="ADAL" clId="{D65D0D62-5809-4AF9-BE7E-8E2CD19DC985}" dt="2025-07-01T10:48:48.453" v="440" actId="14100"/>
          <ac:picMkLst>
            <pc:docMk/>
            <pc:sldMk cId="3258338917" sldId="272"/>
            <ac:picMk id="5122" creationId="{3A23DD4A-A42B-0FF2-B91A-F477F210FC43}"/>
          </ac:picMkLst>
        </pc:picChg>
        <pc:picChg chg="add mod">
          <ac:chgData name="Amy Moye" userId="6785827e-1b0a-4a22-8586-461f60a616df" providerId="ADAL" clId="{D65D0D62-5809-4AF9-BE7E-8E2CD19DC985}" dt="2025-07-01T10:48:53.638" v="443" actId="1076"/>
          <ac:picMkLst>
            <pc:docMk/>
            <pc:sldMk cId="3258338917" sldId="272"/>
            <ac:picMk id="5124" creationId="{062DFF47-85F5-6A5F-797F-94DD4E1AF9ED}"/>
          </ac:picMkLst>
        </pc:picChg>
        <pc:picChg chg="add mod">
          <ac:chgData name="Amy Moye" userId="6785827e-1b0a-4a22-8586-461f60a616df" providerId="ADAL" clId="{D65D0D62-5809-4AF9-BE7E-8E2CD19DC985}" dt="2025-07-01T10:49:07.180" v="451" actId="14100"/>
          <ac:picMkLst>
            <pc:docMk/>
            <pc:sldMk cId="3258338917" sldId="272"/>
            <ac:picMk id="5126" creationId="{9FE8D55A-033F-1655-6870-1BA8DEDCEA74}"/>
          </ac:picMkLst>
        </pc:picChg>
        <pc:picChg chg="add mod">
          <ac:chgData name="Amy Moye" userId="6785827e-1b0a-4a22-8586-461f60a616df" providerId="ADAL" clId="{D65D0D62-5809-4AF9-BE7E-8E2CD19DC985}" dt="2025-07-01T10:53:18.817" v="535" actId="1076"/>
          <ac:picMkLst>
            <pc:docMk/>
            <pc:sldMk cId="3258338917" sldId="272"/>
            <ac:picMk id="5128" creationId="{B50C5C36-8DB5-0BB7-39C2-DB4FB76D7453}"/>
          </ac:picMkLst>
        </pc:picChg>
      </pc:sldChg>
      <pc:sldChg chg="addSp modSp new mod">
        <pc:chgData name="Amy Moye" userId="6785827e-1b0a-4a22-8586-461f60a616df" providerId="ADAL" clId="{D65D0D62-5809-4AF9-BE7E-8E2CD19DC985}" dt="2025-08-15T07:41:36.241" v="5217" actId="14100"/>
        <pc:sldMkLst>
          <pc:docMk/>
          <pc:sldMk cId="1234980352" sldId="273"/>
        </pc:sldMkLst>
        <pc:spChg chg="add mod">
          <ac:chgData name="Amy Moye" userId="6785827e-1b0a-4a22-8586-461f60a616df" providerId="ADAL" clId="{D65D0D62-5809-4AF9-BE7E-8E2CD19DC985}" dt="2025-08-13T14:41:02.097" v="5194" actId="1076"/>
          <ac:spMkLst>
            <pc:docMk/>
            <pc:sldMk cId="1234980352" sldId="273"/>
            <ac:spMk id="2" creationId="{F3F2037B-0218-E87F-C193-6DF9863A0E13}"/>
          </ac:spMkLst>
        </pc:spChg>
        <pc:spChg chg="add mod">
          <ac:chgData name="Amy Moye" userId="6785827e-1b0a-4a22-8586-461f60a616df" providerId="ADAL" clId="{D65D0D62-5809-4AF9-BE7E-8E2CD19DC985}" dt="2025-07-02T13:29:35.109" v="2499"/>
          <ac:spMkLst>
            <pc:docMk/>
            <pc:sldMk cId="1234980352" sldId="273"/>
            <ac:spMk id="3" creationId="{9170F3DE-7F66-5883-71A6-EC6ED5A98BC6}"/>
          </ac:spMkLst>
        </pc:spChg>
        <pc:spChg chg="mod">
          <ac:chgData name="Amy Moye" userId="6785827e-1b0a-4a22-8586-461f60a616df" providerId="ADAL" clId="{D65D0D62-5809-4AF9-BE7E-8E2CD19DC985}" dt="2025-08-15T07:41:36.241" v="5217" actId="14100"/>
          <ac:spMkLst>
            <pc:docMk/>
            <pc:sldMk cId="1234980352" sldId="273"/>
            <ac:spMk id="4" creationId="{779659FF-385A-2B74-EB9B-9883F5BD163E}"/>
          </ac:spMkLst>
        </pc:spChg>
        <pc:picChg chg="add mod">
          <ac:chgData name="Amy Moye" userId="6785827e-1b0a-4a22-8586-461f60a616df" providerId="ADAL" clId="{D65D0D62-5809-4AF9-BE7E-8E2CD19DC985}" dt="2025-07-01T10:54:27.500" v="542" actId="1076"/>
          <ac:picMkLst>
            <pc:docMk/>
            <pc:sldMk cId="1234980352" sldId="273"/>
            <ac:picMk id="6146" creationId="{8EC4B8CA-7569-4FD5-BA6E-A8CF5901F31B}"/>
          </ac:picMkLst>
        </pc:picChg>
        <pc:picChg chg="add mod">
          <ac:chgData name="Amy Moye" userId="6785827e-1b0a-4a22-8586-461f60a616df" providerId="ADAL" clId="{D65D0D62-5809-4AF9-BE7E-8E2CD19DC985}" dt="2025-07-01T10:54:38.361" v="548" actId="1076"/>
          <ac:picMkLst>
            <pc:docMk/>
            <pc:sldMk cId="1234980352" sldId="273"/>
            <ac:picMk id="6150" creationId="{C26CCBD4-17A5-5496-5637-DCEA4EED35C4}"/>
          </ac:picMkLst>
        </pc:picChg>
        <pc:picChg chg="add mod">
          <ac:chgData name="Amy Moye" userId="6785827e-1b0a-4a22-8586-461f60a616df" providerId="ADAL" clId="{D65D0D62-5809-4AF9-BE7E-8E2CD19DC985}" dt="2025-07-01T10:54:47.282" v="551" actId="1076"/>
          <ac:picMkLst>
            <pc:docMk/>
            <pc:sldMk cId="1234980352" sldId="273"/>
            <ac:picMk id="6152" creationId="{6D54F685-3789-C95F-E10D-3EA7975D1B89}"/>
          </ac:picMkLst>
        </pc:picChg>
      </pc:sldChg>
      <pc:sldChg chg="modSp new mod ord">
        <pc:chgData name="Amy Moye" userId="6785827e-1b0a-4a22-8586-461f60a616df" providerId="ADAL" clId="{D65D0D62-5809-4AF9-BE7E-8E2CD19DC985}" dt="2025-08-13T14:40:18.208" v="5189" actId="20577"/>
        <pc:sldMkLst>
          <pc:docMk/>
          <pc:sldMk cId="3807081762" sldId="274"/>
        </pc:sldMkLst>
        <pc:spChg chg="mod">
          <ac:chgData name="Amy Moye" userId="6785827e-1b0a-4a22-8586-461f60a616df" providerId="ADAL" clId="{D65D0D62-5809-4AF9-BE7E-8E2CD19DC985}" dt="2025-07-01T10:57:03.259" v="616" actId="20577"/>
          <ac:spMkLst>
            <pc:docMk/>
            <pc:sldMk cId="3807081762" sldId="274"/>
            <ac:spMk id="2" creationId="{7F9ECBD0-C354-97DC-5693-B6B0CC2209B9}"/>
          </ac:spMkLst>
        </pc:spChg>
        <pc:spChg chg="mod">
          <ac:chgData name="Amy Moye" userId="6785827e-1b0a-4a22-8586-461f60a616df" providerId="ADAL" clId="{D65D0D62-5809-4AF9-BE7E-8E2CD19DC985}" dt="2025-08-13T14:40:18.208" v="5189" actId="20577"/>
          <ac:spMkLst>
            <pc:docMk/>
            <pc:sldMk cId="3807081762" sldId="274"/>
            <ac:spMk id="3" creationId="{A9480F7B-1FFD-F423-E884-12BB42754898}"/>
          </ac:spMkLst>
        </pc:spChg>
      </pc:sldChg>
      <pc:sldChg chg="delSp modSp new del mod">
        <pc:chgData name="Amy Moye" userId="6785827e-1b0a-4a22-8586-461f60a616df" providerId="ADAL" clId="{D65D0D62-5809-4AF9-BE7E-8E2CD19DC985}" dt="2025-07-01T11:20:48.776" v="1365" actId="47"/>
        <pc:sldMkLst>
          <pc:docMk/>
          <pc:sldMk cId="1068500949" sldId="275"/>
        </pc:sldMkLst>
      </pc:sldChg>
      <pc:sldChg chg="addSp delSp modSp new mod">
        <pc:chgData name="Amy Moye" userId="6785827e-1b0a-4a22-8586-461f60a616df" providerId="ADAL" clId="{D65D0D62-5809-4AF9-BE7E-8E2CD19DC985}" dt="2025-07-29T09:51:15.053" v="4391" actId="1076"/>
        <pc:sldMkLst>
          <pc:docMk/>
          <pc:sldMk cId="1027292500" sldId="276"/>
        </pc:sldMkLst>
        <pc:spChg chg="mod">
          <ac:chgData name="Amy Moye" userId="6785827e-1b0a-4a22-8586-461f60a616df" providerId="ADAL" clId="{D65D0D62-5809-4AF9-BE7E-8E2CD19DC985}" dt="2025-07-01T11:08:41.778" v="983" actId="20577"/>
          <ac:spMkLst>
            <pc:docMk/>
            <pc:sldMk cId="1027292500" sldId="276"/>
            <ac:spMk id="2" creationId="{F886F685-BA3E-2152-0A4A-2C9ACD09A562}"/>
          </ac:spMkLst>
        </pc:spChg>
        <pc:spChg chg="add mod">
          <ac:chgData name="Amy Moye" userId="6785827e-1b0a-4a22-8586-461f60a616df" providerId="ADAL" clId="{D65D0D62-5809-4AF9-BE7E-8E2CD19DC985}" dt="2025-07-15T08:47:59.528" v="3447" actId="20577"/>
          <ac:spMkLst>
            <pc:docMk/>
            <pc:sldMk cId="1027292500" sldId="276"/>
            <ac:spMk id="4" creationId="{4DBA86CE-BCF5-7A68-E5FC-7603B2E283F4}"/>
          </ac:spMkLst>
        </pc:spChg>
        <pc:picChg chg="add mod">
          <ac:chgData name="Amy Moye" userId="6785827e-1b0a-4a22-8586-461f60a616df" providerId="ADAL" clId="{D65D0D62-5809-4AF9-BE7E-8E2CD19DC985}" dt="2025-07-10T13:41:11.108" v="2797" actId="1076"/>
          <ac:picMkLst>
            <pc:docMk/>
            <pc:sldMk cId="1027292500" sldId="276"/>
            <ac:picMk id="5" creationId="{32AA4F65-F1DD-7F01-08CC-1B6F68609FED}"/>
          </ac:picMkLst>
        </pc:picChg>
        <pc:picChg chg="add mod">
          <ac:chgData name="Amy Moye" userId="6785827e-1b0a-4a22-8586-461f60a616df" providerId="ADAL" clId="{D65D0D62-5809-4AF9-BE7E-8E2CD19DC985}" dt="2025-07-10T13:41:13.917" v="2799" actId="1076"/>
          <ac:picMkLst>
            <pc:docMk/>
            <pc:sldMk cId="1027292500" sldId="276"/>
            <ac:picMk id="6" creationId="{C33DF7CF-7914-2098-602B-7C717F6E1104}"/>
          </ac:picMkLst>
        </pc:picChg>
        <pc:picChg chg="add mod">
          <ac:chgData name="Amy Moye" userId="6785827e-1b0a-4a22-8586-461f60a616df" providerId="ADAL" clId="{D65D0D62-5809-4AF9-BE7E-8E2CD19DC985}" dt="2025-07-29T09:51:15.053" v="4391" actId="1076"/>
          <ac:picMkLst>
            <pc:docMk/>
            <pc:sldMk cId="1027292500" sldId="276"/>
            <ac:picMk id="7" creationId="{4992F66A-2904-C751-8757-1D8B6574E2A9}"/>
          </ac:picMkLst>
        </pc:picChg>
        <pc:picChg chg="add mod">
          <ac:chgData name="Amy Moye" userId="6785827e-1b0a-4a22-8586-461f60a616df" providerId="ADAL" clId="{D65D0D62-5809-4AF9-BE7E-8E2CD19DC985}" dt="2025-07-01T11:14:14.517" v="1302" actId="14100"/>
          <ac:picMkLst>
            <pc:docMk/>
            <pc:sldMk cId="1027292500" sldId="276"/>
            <ac:picMk id="8" creationId="{CFC3FA7D-B39F-8B9C-B786-A188D9804176}"/>
          </ac:picMkLst>
        </pc:picChg>
        <pc:picChg chg="add mod">
          <ac:chgData name="Amy Moye" userId="6785827e-1b0a-4a22-8586-461f60a616df" providerId="ADAL" clId="{D65D0D62-5809-4AF9-BE7E-8E2CD19DC985}" dt="2025-07-10T13:41:15.077" v="2800" actId="1076"/>
          <ac:picMkLst>
            <pc:docMk/>
            <pc:sldMk cId="1027292500" sldId="276"/>
            <ac:picMk id="9" creationId="{A5110739-FB53-19D0-00BA-E410F12B04AD}"/>
          </ac:picMkLst>
        </pc:picChg>
        <pc:picChg chg="add mod">
          <ac:chgData name="Amy Moye" userId="6785827e-1b0a-4a22-8586-461f60a616df" providerId="ADAL" clId="{D65D0D62-5809-4AF9-BE7E-8E2CD19DC985}" dt="2025-07-10T13:41:12.693" v="2798" actId="1076"/>
          <ac:picMkLst>
            <pc:docMk/>
            <pc:sldMk cId="1027292500" sldId="276"/>
            <ac:picMk id="10" creationId="{4E247E4B-AA21-4C1C-70EE-363373408540}"/>
          </ac:picMkLst>
        </pc:picChg>
        <pc:picChg chg="add mod">
          <ac:chgData name="Amy Moye" userId="6785827e-1b0a-4a22-8586-461f60a616df" providerId="ADAL" clId="{D65D0D62-5809-4AF9-BE7E-8E2CD19DC985}" dt="2025-07-01T11:13:55.916" v="1295" actId="1076"/>
          <ac:picMkLst>
            <pc:docMk/>
            <pc:sldMk cId="1027292500" sldId="276"/>
            <ac:picMk id="7170" creationId="{2BD1F9E3-B8FF-CAF6-6FFD-1C43C4920EBB}"/>
          </ac:picMkLst>
        </pc:picChg>
      </pc:sldChg>
      <pc:sldChg chg="modSp add mod modNotesTx">
        <pc:chgData name="Amy Moye" userId="6785827e-1b0a-4a22-8586-461f60a616df" providerId="ADAL" clId="{D65D0D62-5809-4AF9-BE7E-8E2CD19DC985}" dt="2025-07-10T13:40:54.056" v="2796" actId="1076"/>
        <pc:sldMkLst>
          <pc:docMk/>
          <pc:sldMk cId="2775310671" sldId="298"/>
        </pc:sldMkLst>
        <pc:spChg chg="mod">
          <ac:chgData name="Amy Moye" userId="6785827e-1b0a-4a22-8586-461f60a616df" providerId="ADAL" clId="{D65D0D62-5809-4AF9-BE7E-8E2CD19DC985}" dt="2025-07-03T07:23:47.883" v="2583" actId="20577"/>
          <ac:spMkLst>
            <pc:docMk/>
            <pc:sldMk cId="2775310671" sldId="298"/>
            <ac:spMk id="2" creationId="{3CA16530-395B-49CE-B2B7-9EB98B402311}"/>
          </ac:spMkLst>
        </pc:spChg>
        <pc:spChg chg="mod">
          <ac:chgData name="Amy Moye" userId="6785827e-1b0a-4a22-8586-461f60a616df" providerId="ADAL" clId="{D65D0D62-5809-4AF9-BE7E-8E2CD19DC985}" dt="2025-07-02T12:53:32.502" v="2352" actId="20577"/>
          <ac:spMkLst>
            <pc:docMk/>
            <pc:sldMk cId="2775310671" sldId="298"/>
            <ac:spMk id="5" creationId="{08B817E5-3AF9-4627-81CD-599803B53A1C}"/>
          </ac:spMkLst>
        </pc:spChg>
        <pc:spChg chg="mod">
          <ac:chgData name="Amy Moye" userId="6785827e-1b0a-4a22-8586-461f60a616df" providerId="ADAL" clId="{D65D0D62-5809-4AF9-BE7E-8E2CD19DC985}" dt="2025-07-02T12:53:25.357" v="2336" actId="20577"/>
          <ac:spMkLst>
            <pc:docMk/>
            <pc:sldMk cId="2775310671" sldId="298"/>
            <ac:spMk id="6" creationId="{2D16F594-93F2-412C-B296-82EF81ED8D4E}"/>
          </ac:spMkLst>
        </pc:spChg>
        <pc:spChg chg="mod">
          <ac:chgData name="Amy Moye" userId="6785827e-1b0a-4a22-8586-461f60a616df" providerId="ADAL" clId="{D65D0D62-5809-4AF9-BE7E-8E2CD19DC985}" dt="2025-07-02T12:53:45.641" v="2355" actId="6549"/>
          <ac:spMkLst>
            <pc:docMk/>
            <pc:sldMk cId="2775310671" sldId="298"/>
            <ac:spMk id="8" creationId="{54759408-463E-489E-B2E0-884CC2F53D57}"/>
          </ac:spMkLst>
        </pc:spChg>
        <pc:spChg chg="mod">
          <ac:chgData name="Amy Moye" userId="6785827e-1b0a-4a22-8586-461f60a616df" providerId="ADAL" clId="{D65D0D62-5809-4AF9-BE7E-8E2CD19DC985}" dt="2025-07-10T13:40:54.056" v="2796" actId="1076"/>
          <ac:spMkLst>
            <pc:docMk/>
            <pc:sldMk cId="2775310671" sldId="298"/>
            <ac:spMk id="16" creationId="{BC31DD6B-DD74-4C4B-8784-878B715A8670}"/>
          </ac:spMkLst>
        </pc:spChg>
        <pc:cxnChg chg="mod">
          <ac:chgData name="Amy Moye" userId="6785827e-1b0a-4a22-8586-461f60a616df" providerId="ADAL" clId="{D65D0D62-5809-4AF9-BE7E-8E2CD19DC985}" dt="2025-07-10T13:40:54.056" v="2796" actId="1076"/>
          <ac:cxnSpMkLst>
            <pc:docMk/>
            <pc:sldMk cId="2775310671" sldId="298"/>
            <ac:cxnSpMk id="21" creationId="{83B05067-7AE2-2539-7597-34FB867CB6D1}"/>
          </ac:cxnSpMkLst>
        </pc:cxnChg>
      </pc:sldChg>
      <pc:sldChg chg="addSp modSp new mod modClrScheme chgLayout">
        <pc:chgData name="Amy Moye" userId="6785827e-1b0a-4a22-8586-461f60a616df" providerId="ADAL" clId="{D65D0D62-5809-4AF9-BE7E-8E2CD19DC985}" dt="2025-08-12T08:24:25.578" v="4663" actId="20577"/>
        <pc:sldMkLst>
          <pc:docMk/>
          <pc:sldMk cId="2665523506" sldId="299"/>
        </pc:sldMkLst>
        <pc:spChg chg="add mod">
          <ac:chgData name="Amy Moye" userId="6785827e-1b0a-4a22-8586-461f60a616df" providerId="ADAL" clId="{D65D0D62-5809-4AF9-BE7E-8E2CD19DC985}" dt="2025-08-12T08:24:25.578" v="4663" actId="20577"/>
          <ac:spMkLst>
            <pc:docMk/>
            <pc:sldMk cId="2665523506" sldId="299"/>
            <ac:spMk id="6" creationId="{8A8CE497-CF18-232B-D321-8273F148CDAA}"/>
          </ac:spMkLst>
        </pc:spChg>
        <pc:spChg chg="add mod">
          <ac:chgData name="Amy Moye" userId="6785827e-1b0a-4a22-8586-461f60a616df" providerId="ADAL" clId="{D65D0D62-5809-4AF9-BE7E-8E2CD19DC985}" dt="2025-08-12T08:24:15.261" v="4641" actId="20577"/>
          <ac:spMkLst>
            <pc:docMk/>
            <pc:sldMk cId="2665523506" sldId="299"/>
            <ac:spMk id="8" creationId="{5A09428F-BBE2-81E8-A20C-2C2A3F2C29B9}"/>
          </ac:spMkLst>
        </pc:spChg>
        <pc:picChg chg="add mod">
          <ac:chgData name="Amy Moye" userId="6785827e-1b0a-4a22-8586-461f60a616df" providerId="ADAL" clId="{D65D0D62-5809-4AF9-BE7E-8E2CD19DC985}" dt="2025-07-10T14:15:29.744" v="3295" actId="1076"/>
          <ac:picMkLst>
            <pc:docMk/>
            <pc:sldMk cId="2665523506" sldId="299"/>
            <ac:picMk id="2" creationId="{74F37192-F29C-5040-8261-CE5286096E91}"/>
          </ac:picMkLst>
        </pc:picChg>
      </pc:sldChg>
      <pc:sldChg chg="addSp delSp modSp new del mod">
        <pc:chgData name="Amy Moye" userId="6785827e-1b0a-4a22-8586-461f60a616df" providerId="ADAL" clId="{D65D0D62-5809-4AF9-BE7E-8E2CD19DC985}" dt="2025-07-29T11:52:18.068" v="4450" actId="47"/>
        <pc:sldMkLst>
          <pc:docMk/>
          <pc:sldMk cId="3985206122" sldId="300"/>
        </pc:sldMkLst>
      </pc:sldChg>
      <pc:sldChg chg="addSp delSp modSp new mod modClrScheme chgLayout">
        <pc:chgData name="Amy Moye" userId="6785827e-1b0a-4a22-8586-461f60a616df" providerId="ADAL" clId="{D65D0D62-5809-4AF9-BE7E-8E2CD19DC985}" dt="2025-08-12T08:25:19.040" v="4765" actId="1076"/>
        <pc:sldMkLst>
          <pc:docMk/>
          <pc:sldMk cId="97818371" sldId="301"/>
        </pc:sldMkLst>
        <pc:spChg chg="add mod">
          <ac:chgData name="Amy Moye" userId="6785827e-1b0a-4a22-8586-461f60a616df" providerId="ADAL" clId="{D65D0D62-5809-4AF9-BE7E-8E2CD19DC985}" dt="2025-08-12T08:25:11.635" v="4763" actId="33524"/>
          <ac:spMkLst>
            <pc:docMk/>
            <pc:sldMk cId="97818371" sldId="301"/>
            <ac:spMk id="4" creationId="{B666364A-89FA-7405-3ACE-FDE3236678FB}"/>
          </ac:spMkLst>
        </pc:spChg>
        <pc:picChg chg="add mod">
          <ac:chgData name="Amy Moye" userId="6785827e-1b0a-4a22-8586-461f60a616df" providerId="ADAL" clId="{D65D0D62-5809-4AF9-BE7E-8E2CD19DC985}" dt="2025-08-12T08:25:19.040" v="4765" actId="1076"/>
          <ac:picMkLst>
            <pc:docMk/>
            <pc:sldMk cId="97818371" sldId="301"/>
            <ac:picMk id="8" creationId="{7D38AC68-B53B-640B-86E7-C9334F72F1E9}"/>
          </ac:picMkLst>
        </pc:picChg>
      </pc:sldChg>
      <pc:sldChg chg="addSp delSp modSp new mod modClrScheme chgLayout">
        <pc:chgData name="Amy Moye" userId="6785827e-1b0a-4a22-8586-461f60a616df" providerId="ADAL" clId="{D65D0D62-5809-4AF9-BE7E-8E2CD19DC985}" dt="2025-07-10T14:10:16.862" v="3293" actId="1076"/>
        <pc:sldMkLst>
          <pc:docMk/>
          <pc:sldMk cId="2422513197" sldId="302"/>
        </pc:sldMkLst>
        <pc:spChg chg="add mod">
          <ac:chgData name="Amy Moye" userId="6785827e-1b0a-4a22-8586-461f60a616df" providerId="ADAL" clId="{D65D0D62-5809-4AF9-BE7E-8E2CD19DC985}" dt="2025-07-10T14:09:52.733" v="3286" actId="1076"/>
          <ac:spMkLst>
            <pc:docMk/>
            <pc:sldMk cId="2422513197" sldId="302"/>
            <ac:spMk id="4" creationId="{44A8D9B3-E700-5930-878D-2577F8EEB2BF}"/>
          </ac:spMkLst>
        </pc:spChg>
        <pc:spChg chg="add mod">
          <ac:chgData name="Amy Moye" userId="6785827e-1b0a-4a22-8586-461f60a616df" providerId="ADAL" clId="{D65D0D62-5809-4AF9-BE7E-8E2CD19DC985}" dt="2025-07-10T14:06:28.950" v="3285" actId="1076"/>
          <ac:spMkLst>
            <pc:docMk/>
            <pc:sldMk cId="2422513197" sldId="302"/>
            <ac:spMk id="7" creationId="{D2194CE9-5991-F158-B08D-46524166A8A0}"/>
          </ac:spMkLst>
        </pc:spChg>
        <pc:spChg chg="add mod">
          <ac:chgData name="Amy Moye" userId="6785827e-1b0a-4a22-8586-461f60a616df" providerId="ADAL" clId="{D65D0D62-5809-4AF9-BE7E-8E2CD19DC985}" dt="2025-07-10T14:10:08.403" v="3290" actId="1076"/>
          <ac:spMkLst>
            <pc:docMk/>
            <pc:sldMk cId="2422513197" sldId="302"/>
            <ac:spMk id="12" creationId="{61925E34-104B-2CF7-8610-F5ADE6174724}"/>
          </ac:spMkLst>
        </pc:spChg>
        <pc:picChg chg="add mod">
          <ac:chgData name="Amy Moye" userId="6785827e-1b0a-4a22-8586-461f60a616df" providerId="ADAL" clId="{D65D0D62-5809-4AF9-BE7E-8E2CD19DC985}" dt="2025-07-10T14:10:16.862" v="3293" actId="1076"/>
          <ac:picMkLst>
            <pc:docMk/>
            <pc:sldMk cId="2422513197" sldId="302"/>
            <ac:picMk id="6" creationId="{29AFBCBF-C9A6-13D6-0C7F-5260C45DBF60}"/>
          </ac:picMkLst>
        </pc:picChg>
        <pc:picChg chg="add mod">
          <ac:chgData name="Amy Moye" userId="6785827e-1b0a-4a22-8586-461f60a616df" providerId="ADAL" clId="{D65D0D62-5809-4AF9-BE7E-8E2CD19DC985}" dt="2025-07-10T14:09:55.284" v="3287" actId="1076"/>
          <ac:picMkLst>
            <pc:docMk/>
            <pc:sldMk cId="2422513197" sldId="302"/>
            <ac:picMk id="9" creationId="{1F366ABB-DCCA-CD7A-3165-7C9C78A86424}"/>
          </ac:picMkLst>
        </pc:picChg>
        <pc:picChg chg="add mod">
          <ac:chgData name="Amy Moye" userId="6785827e-1b0a-4a22-8586-461f60a616df" providerId="ADAL" clId="{D65D0D62-5809-4AF9-BE7E-8E2CD19DC985}" dt="2025-07-10T14:10:03.039" v="3289" actId="1076"/>
          <ac:picMkLst>
            <pc:docMk/>
            <pc:sldMk cId="2422513197" sldId="302"/>
            <ac:picMk id="11" creationId="{784E8844-19BA-C280-9D77-06E3C3B13FBA}"/>
          </ac:picMkLst>
        </pc:picChg>
      </pc:sldChg>
      <pc:sldChg chg="addSp delSp modSp new mod">
        <pc:chgData name="Amy Moye" userId="6785827e-1b0a-4a22-8586-461f60a616df" providerId="ADAL" clId="{D65D0D62-5809-4AF9-BE7E-8E2CD19DC985}" dt="2025-07-29T09:51:39.692" v="4395" actId="20577"/>
        <pc:sldMkLst>
          <pc:docMk/>
          <pc:sldMk cId="3069744428" sldId="303"/>
        </pc:sldMkLst>
      </pc:sldChg>
      <pc:sldChg chg="modSp mod">
        <pc:chgData name="Amy Moye" userId="6785827e-1b0a-4a22-8586-461f60a616df" providerId="ADAL" clId="{D65D0D62-5809-4AF9-BE7E-8E2CD19DC985}" dt="2025-08-15T07:42:16.450" v="5227" actId="14100"/>
        <pc:sldMkLst>
          <pc:docMk/>
          <pc:sldMk cId="3456292375" sldId="304"/>
        </pc:sldMkLst>
        <pc:spChg chg="mod">
          <ac:chgData name="Amy Moye" userId="6785827e-1b0a-4a22-8586-461f60a616df" providerId="ADAL" clId="{D65D0D62-5809-4AF9-BE7E-8E2CD19DC985}" dt="2025-08-15T07:42:16.450" v="5227" actId="14100"/>
          <ac:spMkLst>
            <pc:docMk/>
            <pc:sldMk cId="3456292375" sldId="304"/>
            <ac:spMk id="4" creationId="{2D12A6AC-464A-264E-A710-94F281EF550D}"/>
          </ac:spMkLst>
        </pc:spChg>
        <pc:spChg chg="mod">
          <ac:chgData name="Amy Moye" userId="6785827e-1b0a-4a22-8586-461f60a616df" providerId="ADAL" clId="{D65D0D62-5809-4AF9-BE7E-8E2CD19DC985}" dt="2025-07-29T09:51:55.492" v="4430" actId="1076"/>
          <ac:spMkLst>
            <pc:docMk/>
            <pc:sldMk cId="3456292375" sldId="304"/>
            <ac:spMk id="14" creationId="{44511707-B1E2-52F0-AA12-8F1BFCB5EA3A}"/>
          </ac:spMkLst>
        </pc:spChg>
        <pc:picChg chg="mod">
          <ac:chgData name="Amy Moye" userId="6785827e-1b0a-4a22-8586-461f60a616df" providerId="ADAL" clId="{D65D0D62-5809-4AF9-BE7E-8E2CD19DC985}" dt="2025-07-29T09:51:59.804" v="4432" actId="1076"/>
          <ac:picMkLst>
            <pc:docMk/>
            <pc:sldMk cId="3456292375" sldId="304"/>
            <ac:picMk id="2" creationId="{A879E370-C457-2D01-0BB7-E293CFFF89C8}"/>
          </ac:picMkLst>
        </pc:picChg>
        <pc:picChg chg="mod">
          <ac:chgData name="Amy Moye" userId="6785827e-1b0a-4a22-8586-461f60a616df" providerId="ADAL" clId="{D65D0D62-5809-4AF9-BE7E-8E2CD19DC985}" dt="2025-07-29T09:52:04.603" v="4435" actId="1076"/>
          <ac:picMkLst>
            <pc:docMk/>
            <pc:sldMk cId="3456292375" sldId="304"/>
            <ac:picMk id="6" creationId="{86070C94-A494-5362-634F-A9D6C744313B}"/>
          </ac:picMkLst>
        </pc:picChg>
      </pc:sldChg>
      <pc:sldChg chg="modSp add mod">
        <pc:chgData name="Amy Moye" userId="6785827e-1b0a-4a22-8586-461f60a616df" providerId="ADAL" clId="{D65D0D62-5809-4AF9-BE7E-8E2CD19DC985}" dt="2025-08-13T14:42:24.149" v="5207" actId="20577"/>
        <pc:sldMkLst>
          <pc:docMk/>
          <pc:sldMk cId="3795397595" sldId="305"/>
        </pc:sldMkLst>
        <pc:spChg chg="mod">
          <ac:chgData name="Amy Moye" userId="6785827e-1b0a-4a22-8586-461f60a616df" providerId="ADAL" clId="{D65D0D62-5809-4AF9-BE7E-8E2CD19DC985}" dt="2025-08-13T14:42:24.149" v="5207" actId="20577"/>
          <ac:spMkLst>
            <pc:docMk/>
            <pc:sldMk cId="3795397595" sldId="305"/>
            <ac:spMk id="2" creationId="{0E395082-91AD-BE5F-0BEC-259F38096126}"/>
          </ac:spMkLst>
        </pc:spChg>
      </pc:sldChg>
      <pc:sldChg chg="modSp mod">
        <pc:chgData name="Amy Moye" userId="6785827e-1b0a-4a22-8586-461f60a616df" providerId="ADAL" clId="{D65D0D62-5809-4AF9-BE7E-8E2CD19DC985}" dt="2025-08-15T07:42:26.700" v="5231" actId="14100"/>
        <pc:sldMkLst>
          <pc:docMk/>
          <pc:sldMk cId="2866043030" sldId="306"/>
        </pc:sldMkLst>
        <pc:spChg chg="mod">
          <ac:chgData name="Amy Moye" userId="6785827e-1b0a-4a22-8586-461f60a616df" providerId="ADAL" clId="{D65D0D62-5809-4AF9-BE7E-8E2CD19DC985}" dt="2025-08-15T07:42:26.700" v="5231" actId="14100"/>
          <ac:spMkLst>
            <pc:docMk/>
            <pc:sldMk cId="2866043030" sldId="306"/>
            <ac:spMk id="2" creationId="{1C42A842-9DCA-976C-6AA6-C77C53C573FE}"/>
          </ac:spMkLst>
        </pc:spChg>
        <pc:spChg chg="mod">
          <ac:chgData name="Amy Moye" userId="6785827e-1b0a-4a22-8586-461f60a616df" providerId="ADAL" clId="{D65D0D62-5809-4AF9-BE7E-8E2CD19DC985}" dt="2025-08-12T08:23:14.090" v="4600" actId="1076"/>
          <ac:spMkLst>
            <pc:docMk/>
            <pc:sldMk cId="2866043030" sldId="306"/>
            <ac:spMk id="14" creationId="{482F9CC8-96C4-F645-51AF-8325D5CB5C43}"/>
          </ac:spMkLst>
        </pc:spChg>
      </pc:sldChg>
      <pc:sldChg chg="addSp delSp modSp new mod ord">
        <pc:chgData name="Amy Moye" userId="6785827e-1b0a-4a22-8586-461f60a616df" providerId="ADAL" clId="{D65D0D62-5809-4AF9-BE7E-8E2CD19DC985}" dt="2025-08-15T07:42:21.652" v="5229" actId="14100"/>
        <pc:sldMkLst>
          <pc:docMk/>
          <pc:sldMk cId="4015315667" sldId="307"/>
        </pc:sldMkLst>
        <pc:spChg chg="add mod">
          <ac:chgData name="Amy Moye" userId="6785827e-1b0a-4a22-8586-461f60a616df" providerId="ADAL" clId="{D65D0D62-5809-4AF9-BE7E-8E2CD19DC985}" dt="2025-08-12T08:20:40.698" v="4455" actId="1076"/>
          <ac:spMkLst>
            <pc:docMk/>
            <pc:sldMk cId="4015315667" sldId="307"/>
            <ac:spMk id="2" creationId="{FFD3D65E-7D35-3291-1A5B-81F4A6031BD3}"/>
          </ac:spMkLst>
        </pc:spChg>
        <pc:spChg chg="mod">
          <ac:chgData name="Amy Moye" userId="6785827e-1b0a-4a22-8586-461f60a616df" providerId="ADAL" clId="{D65D0D62-5809-4AF9-BE7E-8E2CD19DC985}" dt="2025-08-15T07:42:21.652" v="5229" actId="14100"/>
          <ac:spMkLst>
            <pc:docMk/>
            <pc:sldMk cId="4015315667" sldId="307"/>
            <ac:spMk id="3" creationId="{55CEC6DE-E7D4-72F1-A23D-4CD0CC175B31}"/>
          </ac:spMkLst>
        </pc:spChg>
        <pc:spChg chg="add mod">
          <ac:chgData name="Amy Moye" userId="6785827e-1b0a-4a22-8586-461f60a616df" providerId="ADAL" clId="{D65D0D62-5809-4AF9-BE7E-8E2CD19DC985}" dt="2025-08-12T08:32:39.217" v="5073" actId="20577"/>
          <ac:spMkLst>
            <pc:docMk/>
            <pc:sldMk cId="4015315667" sldId="307"/>
            <ac:spMk id="11" creationId="{766949DA-28B4-BE65-C91C-BEB29D6FEFAC}"/>
          </ac:spMkLst>
        </pc:spChg>
        <pc:picChg chg="add del mod">
          <ac:chgData name="Amy Moye" userId="6785827e-1b0a-4a22-8586-461f60a616df" providerId="ADAL" clId="{D65D0D62-5809-4AF9-BE7E-8E2CD19DC985}" dt="2025-08-12T08:21:20.786" v="4460" actId="478"/>
          <ac:picMkLst>
            <pc:docMk/>
            <pc:sldMk cId="4015315667" sldId="307"/>
            <ac:picMk id="4" creationId="{6050A089-9579-9942-F8BB-39AC837DA757}"/>
          </ac:picMkLst>
        </pc:picChg>
        <pc:picChg chg="add mod">
          <ac:chgData name="Amy Moye" userId="6785827e-1b0a-4a22-8586-461f60a616df" providerId="ADAL" clId="{D65D0D62-5809-4AF9-BE7E-8E2CD19DC985}" dt="2025-08-12T08:23:21.579" v="4601" actId="14100"/>
          <ac:picMkLst>
            <pc:docMk/>
            <pc:sldMk cId="4015315667" sldId="307"/>
            <ac:picMk id="6" creationId="{0C7B71C4-6A88-074E-57A1-FE2C82050A43}"/>
          </ac:picMkLst>
        </pc:picChg>
        <pc:picChg chg="add mod">
          <ac:chgData name="Amy Moye" userId="6785827e-1b0a-4a22-8586-461f60a616df" providerId="ADAL" clId="{D65D0D62-5809-4AF9-BE7E-8E2CD19DC985}" dt="2025-08-12T08:22:10.973" v="4468" actId="1076"/>
          <ac:picMkLst>
            <pc:docMk/>
            <pc:sldMk cId="4015315667" sldId="307"/>
            <ac:picMk id="8" creationId="{11B00780-4C52-9C31-7E15-6BA9F05EFA50}"/>
          </ac:picMkLst>
        </pc:picChg>
        <pc:picChg chg="add mod">
          <ac:chgData name="Amy Moye" userId="6785827e-1b0a-4a22-8586-461f60a616df" providerId="ADAL" clId="{D65D0D62-5809-4AF9-BE7E-8E2CD19DC985}" dt="2025-08-12T08:22:13.167" v="4469" actId="1076"/>
          <ac:picMkLst>
            <pc:docMk/>
            <pc:sldMk cId="4015315667" sldId="307"/>
            <ac:picMk id="10" creationId="{E93FB931-2CA5-03EA-5331-4C5B0806565B}"/>
          </ac:picMkLst>
        </pc:picChg>
      </pc:sldChg>
      <pc:sldChg chg="modSp add mod">
        <pc:chgData name="Amy Moye" userId="6785827e-1b0a-4a22-8586-461f60a616df" providerId="ADAL" clId="{D65D0D62-5809-4AF9-BE7E-8E2CD19DC985}" dt="2025-08-12T08:30:26.299" v="5033" actId="1076"/>
        <pc:sldMkLst>
          <pc:docMk/>
          <pc:sldMk cId="1216150868" sldId="308"/>
        </pc:sldMkLst>
        <pc:spChg chg="mod">
          <ac:chgData name="Amy Moye" userId="6785827e-1b0a-4a22-8586-461f60a616df" providerId="ADAL" clId="{D65D0D62-5809-4AF9-BE7E-8E2CD19DC985}" dt="2025-08-12T08:27:27.024" v="4771" actId="20577"/>
          <ac:spMkLst>
            <pc:docMk/>
            <pc:sldMk cId="1216150868" sldId="308"/>
            <ac:spMk id="9" creationId="{68D264BB-D1A9-DF14-874A-50588E1AB5A1}"/>
          </ac:spMkLst>
        </pc:spChg>
        <pc:spChg chg="mod">
          <ac:chgData name="Amy Moye" userId="6785827e-1b0a-4a22-8586-461f60a616df" providerId="ADAL" clId="{D65D0D62-5809-4AF9-BE7E-8E2CD19DC985}" dt="2025-08-12T08:29:04.896" v="4875" actId="1076"/>
          <ac:spMkLst>
            <pc:docMk/>
            <pc:sldMk cId="1216150868" sldId="308"/>
            <ac:spMk id="10" creationId="{8FA2B07E-6D19-ABC3-6B2F-BB695EE42052}"/>
          </ac:spMkLst>
        </pc:spChg>
        <pc:spChg chg="mod">
          <ac:chgData name="Amy Moye" userId="6785827e-1b0a-4a22-8586-461f60a616df" providerId="ADAL" clId="{D65D0D62-5809-4AF9-BE7E-8E2CD19DC985}" dt="2025-08-12T08:30:11.508" v="5029" actId="1076"/>
          <ac:spMkLst>
            <pc:docMk/>
            <pc:sldMk cId="1216150868" sldId="308"/>
            <ac:spMk id="11" creationId="{D006A50B-8623-D533-9242-BCF309E84B05}"/>
          </ac:spMkLst>
        </pc:spChg>
        <pc:spChg chg="mod">
          <ac:chgData name="Amy Moye" userId="6785827e-1b0a-4a22-8586-461f60a616df" providerId="ADAL" clId="{D65D0D62-5809-4AF9-BE7E-8E2CD19DC985}" dt="2025-08-12T08:30:26.299" v="5033" actId="1076"/>
          <ac:spMkLst>
            <pc:docMk/>
            <pc:sldMk cId="1216150868" sldId="308"/>
            <ac:spMk id="12" creationId="{EC487FB1-957F-8773-03D5-E51ACA6BA0BC}"/>
          </ac:spMkLst>
        </pc:spChg>
        <pc:picChg chg="mod">
          <ac:chgData name="Amy Moye" userId="6785827e-1b0a-4a22-8586-461f60a616df" providerId="ADAL" clId="{D65D0D62-5809-4AF9-BE7E-8E2CD19DC985}" dt="2025-08-12T08:29:09.707" v="4876" actId="1076"/>
          <ac:picMkLst>
            <pc:docMk/>
            <pc:sldMk cId="1216150868" sldId="308"/>
            <ac:picMk id="5" creationId="{CFE9B934-FD0A-CC69-EBE4-FF3386E372F9}"/>
          </ac:picMkLst>
        </pc:picChg>
        <pc:picChg chg="mod">
          <ac:chgData name="Amy Moye" userId="6785827e-1b0a-4a22-8586-461f60a616df" providerId="ADAL" clId="{D65D0D62-5809-4AF9-BE7E-8E2CD19DC985}" dt="2025-08-12T08:30:07.759" v="5028" actId="1076"/>
          <ac:picMkLst>
            <pc:docMk/>
            <pc:sldMk cId="1216150868" sldId="308"/>
            <ac:picMk id="6" creationId="{8CED8391-0E6B-4FE2-35AF-70DBEABB3EA6}"/>
          </ac:picMkLst>
        </pc:picChg>
        <pc:picChg chg="mod">
          <ac:chgData name="Amy Moye" userId="6785827e-1b0a-4a22-8586-461f60a616df" providerId="ADAL" clId="{D65D0D62-5809-4AF9-BE7E-8E2CD19DC985}" dt="2025-08-12T08:30:04.636" v="5027" actId="1076"/>
          <ac:picMkLst>
            <pc:docMk/>
            <pc:sldMk cId="1216150868" sldId="308"/>
            <ac:picMk id="7" creationId="{EA2CD434-7846-5E76-9094-C2CD6F74E2EA}"/>
          </ac:picMkLst>
        </pc:picChg>
      </pc:sldChg>
    </pc:docChg>
  </pc:docChgLst>
  <pc:docChgLst>
    <pc:chgData name="Lynsey Hall" userId="S::lynsey.hall@eastsuffolk.gov.uk::34ef0e26-1f1e-4d7a-8ca6-11d34313806f" providerId="AD" clId="Web-{A825FC9E-75B6-DEE1-08F2-9E2CBD36BFBF}"/>
    <pc:docChg chg="delSld">
      <pc:chgData name="Lynsey Hall" userId="S::lynsey.hall@eastsuffolk.gov.uk::34ef0e26-1f1e-4d7a-8ca6-11d34313806f" providerId="AD" clId="Web-{A825FC9E-75B6-DEE1-08F2-9E2CBD36BFBF}" dt="2025-07-31T14:38:36.877" v="0"/>
      <pc:docMkLst>
        <pc:docMk/>
      </pc:docMkLst>
      <pc:sldChg chg="del">
        <pc:chgData name="Lynsey Hall" userId="S::lynsey.hall@eastsuffolk.gov.uk::34ef0e26-1f1e-4d7a-8ca6-11d34313806f" providerId="AD" clId="Web-{A825FC9E-75B6-DEE1-08F2-9E2CBD36BFBF}" dt="2025-07-31T14:38:36.877" v="0"/>
        <pc:sldMkLst>
          <pc:docMk/>
          <pc:sldMk cId="3069744428" sldId="303"/>
        </pc:sldMkLst>
      </pc:sldChg>
    </pc:docChg>
  </pc:docChgLst>
  <pc:docChgLst>
    <pc:chgData name="Abiola Michael-Bucknor" userId="S::abiola.michael-bucknor@eastsuffolk.gov.uk::00fab22e-4ce1-4b49-8ae5-632a958a0d2b" providerId="AD" clId="Web-{0C6B6F79-E81A-D684-EF98-FB9B89F2C56A}"/>
    <pc:docChg chg="modSld">
      <pc:chgData name="Abiola Michael-Bucknor" userId="S::abiola.michael-bucknor@eastsuffolk.gov.uk::00fab22e-4ce1-4b49-8ae5-632a958a0d2b" providerId="AD" clId="Web-{0C6B6F79-E81A-D684-EF98-FB9B89F2C56A}" dt="2025-07-09T12:41:52.842" v="22" actId="1076"/>
      <pc:docMkLst>
        <pc:docMk/>
      </pc:docMkLst>
      <pc:sldChg chg="addSp modSp">
        <pc:chgData name="Abiola Michael-Bucknor" userId="S::abiola.michael-bucknor@eastsuffolk.gov.uk::00fab22e-4ce1-4b49-8ae5-632a958a0d2b" providerId="AD" clId="Web-{0C6B6F79-E81A-D684-EF98-FB9B89F2C56A}" dt="2025-07-09T12:41:52.842" v="22" actId="1076"/>
        <pc:sldMkLst>
          <pc:docMk/>
          <pc:sldMk cId="3847565843" sldId="258"/>
        </pc:sldMkLst>
        <pc:spChg chg="mod">
          <ac:chgData name="Abiola Michael-Bucknor" userId="S::abiola.michael-bucknor@eastsuffolk.gov.uk::00fab22e-4ce1-4b49-8ae5-632a958a0d2b" providerId="AD" clId="Web-{0C6B6F79-E81A-D684-EF98-FB9B89F2C56A}" dt="2025-07-09T12:41:41.826" v="20" actId="20577"/>
          <ac:spMkLst>
            <pc:docMk/>
            <pc:sldMk cId="3847565843" sldId="258"/>
            <ac:spMk id="3" creationId="{F1C55320-4859-51A2-ACD5-AF7573106455}"/>
          </ac:spMkLst>
        </pc:spChg>
        <pc:picChg chg="add mod">
          <ac:chgData name="Abiola Michael-Bucknor" userId="S::abiola.michael-bucknor@eastsuffolk.gov.uk::00fab22e-4ce1-4b49-8ae5-632a958a0d2b" providerId="AD" clId="Web-{0C6B6F79-E81A-D684-EF98-FB9B89F2C56A}" dt="2025-07-09T12:41:52.842" v="22" actId="1076"/>
          <ac:picMkLst>
            <pc:docMk/>
            <pc:sldMk cId="3847565843" sldId="258"/>
            <ac:picMk id="4" creationId="{A8B1122B-C8AE-C7AE-42C3-79B438DF41D6}"/>
          </ac:picMkLst>
        </pc:picChg>
      </pc:sldChg>
    </pc:docChg>
  </pc:docChgLst>
  <pc:docChgLst>
    <pc:chgData name="Lynsey Hall" userId="S::lynsey.hall@eastsuffolk.gov.uk::34ef0e26-1f1e-4d7a-8ca6-11d34313806f" providerId="AD" clId="Web-{EF57188E-EDBC-E220-A4E8-2701B181E7EF}"/>
    <pc:docChg chg="addSld delSld modSld">
      <pc:chgData name="Lynsey Hall" userId="S::lynsey.hall@eastsuffolk.gov.uk::34ef0e26-1f1e-4d7a-8ca6-11d34313806f" providerId="AD" clId="Web-{EF57188E-EDBC-E220-A4E8-2701B181E7EF}" dt="2025-07-31T15:52:50.842" v="49" actId="14100"/>
      <pc:docMkLst>
        <pc:docMk/>
      </pc:docMkLst>
      <pc:sldChg chg="addSp delSp modSp add replId">
        <pc:chgData name="Lynsey Hall" userId="S::lynsey.hall@eastsuffolk.gov.uk::34ef0e26-1f1e-4d7a-8ca6-11d34313806f" providerId="AD" clId="Web-{EF57188E-EDBC-E220-A4E8-2701B181E7EF}" dt="2025-07-31T15:52:50.842" v="49" actId="14100"/>
        <pc:sldMkLst>
          <pc:docMk/>
          <pc:sldMk cId="2866043030" sldId="306"/>
        </pc:sldMkLst>
        <pc:spChg chg="mod">
          <ac:chgData name="Lynsey Hall" userId="S::lynsey.hall@eastsuffolk.gov.uk::34ef0e26-1f1e-4d7a-8ca6-11d34313806f" providerId="AD" clId="Web-{EF57188E-EDBC-E220-A4E8-2701B181E7EF}" dt="2025-07-31T15:52:44.904" v="47" actId="1076"/>
          <ac:spMkLst>
            <pc:docMk/>
            <pc:sldMk cId="2866043030" sldId="306"/>
            <ac:spMk id="14" creationId="{482F9CC8-96C4-F645-51AF-8325D5CB5C43}"/>
          </ac:spMkLst>
        </pc:spChg>
        <pc:picChg chg="add mod">
          <ac:chgData name="Lynsey Hall" userId="S::lynsey.hall@eastsuffolk.gov.uk::34ef0e26-1f1e-4d7a-8ca6-11d34313806f" providerId="AD" clId="Web-{EF57188E-EDBC-E220-A4E8-2701B181E7EF}" dt="2025-07-31T15:50:24.678" v="31" actId="14100"/>
          <ac:picMkLst>
            <pc:docMk/>
            <pc:sldMk cId="2866043030" sldId="306"/>
            <ac:picMk id="4" creationId="{513378D8-B79C-BC44-E094-F780067A0A54}"/>
          </ac:picMkLst>
        </pc:picChg>
        <pc:picChg chg="add mod">
          <ac:chgData name="Lynsey Hall" userId="S::lynsey.hall@eastsuffolk.gov.uk::34ef0e26-1f1e-4d7a-8ca6-11d34313806f" providerId="AD" clId="Web-{EF57188E-EDBC-E220-A4E8-2701B181E7EF}" dt="2025-07-31T15:52:40.560" v="46" actId="14100"/>
          <ac:picMkLst>
            <pc:docMk/>
            <pc:sldMk cId="2866043030" sldId="306"/>
            <ac:picMk id="5" creationId="{B34EAF6E-228C-A91C-0E3F-15421C5D3FF9}"/>
          </ac:picMkLst>
        </pc:picChg>
        <pc:picChg chg="add mod">
          <ac:chgData name="Lynsey Hall" userId="S::lynsey.hall@eastsuffolk.gov.uk::34ef0e26-1f1e-4d7a-8ca6-11d34313806f" providerId="AD" clId="Web-{EF57188E-EDBC-E220-A4E8-2701B181E7EF}" dt="2025-07-31T15:52:33.357" v="43" actId="1076"/>
          <ac:picMkLst>
            <pc:docMk/>
            <pc:sldMk cId="2866043030" sldId="306"/>
            <ac:picMk id="7" creationId="{E3E634B5-252C-980C-0C47-34CAB9BC9FDC}"/>
          </ac:picMkLst>
        </pc:picChg>
        <pc:picChg chg="add mod">
          <ac:chgData name="Lynsey Hall" userId="S::lynsey.hall@eastsuffolk.gov.uk::34ef0e26-1f1e-4d7a-8ca6-11d34313806f" providerId="AD" clId="Web-{EF57188E-EDBC-E220-A4E8-2701B181E7EF}" dt="2025-07-31T15:52:50.842" v="49" actId="14100"/>
          <ac:picMkLst>
            <pc:docMk/>
            <pc:sldMk cId="2866043030" sldId="306"/>
            <ac:picMk id="8" creationId="{4D5F8DEF-EB87-F315-8D77-B382AE3CDDE3}"/>
          </ac:picMkLst>
        </pc:picChg>
      </pc:sldChg>
      <pc:sldChg chg="new del">
        <pc:chgData name="Lynsey Hall" userId="S::lynsey.hall@eastsuffolk.gov.uk::34ef0e26-1f1e-4d7a-8ca6-11d34313806f" providerId="AD" clId="Web-{EF57188E-EDBC-E220-A4E8-2701B181E7EF}" dt="2025-07-31T15:48:59.704" v="1"/>
        <pc:sldMkLst>
          <pc:docMk/>
          <pc:sldMk cId="3643750643" sldId="306"/>
        </pc:sldMkLst>
      </pc:sldChg>
    </pc:docChg>
  </pc:docChgLst>
  <pc:docChgLst>
    <pc:chgData name="Mia Owen" userId="fff4b127-1fcd-412c-8a15-71973bab0d71" providerId="ADAL" clId="{5A1D93F5-CCB7-4872-ABD9-CED74610E2E8}"/>
    <pc:docChg chg="undo custSel modSld modMainMaster modShowInfo">
      <pc:chgData name="Mia Owen" userId="fff4b127-1fcd-412c-8a15-71973bab0d71" providerId="ADAL" clId="{5A1D93F5-CCB7-4872-ABD9-CED74610E2E8}" dt="2025-08-14T08:28:19.604" v="143"/>
      <pc:docMkLst>
        <pc:docMk/>
      </pc:docMkLst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4220143058" sldId="256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1737305129" sldId="257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3847565843" sldId="258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747335977" sldId="259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1737377924" sldId="260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991877529" sldId="261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757857562" sldId="262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1452369756" sldId="263"/>
        </pc:sldMkLst>
      </pc:sldChg>
      <pc:sldChg chg="addSp delSp modSp mod modTransition">
        <pc:chgData name="Mia Owen" userId="fff4b127-1fcd-412c-8a15-71973bab0d71" providerId="ADAL" clId="{5A1D93F5-CCB7-4872-ABD9-CED74610E2E8}" dt="2025-08-14T08:27:05.477" v="123" actId="20577"/>
        <pc:sldMkLst>
          <pc:docMk/>
          <pc:sldMk cId="1862626789" sldId="264"/>
        </pc:sldMkLst>
        <pc:spChg chg="del mod">
          <ac:chgData name="Mia Owen" userId="fff4b127-1fcd-412c-8a15-71973bab0d71" providerId="ADAL" clId="{5A1D93F5-CCB7-4872-ABD9-CED74610E2E8}" dt="2025-08-14T08:27:01.366" v="120" actId="478"/>
          <ac:spMkLst>
            <pc:docMk/>
            <pc:sldMk cId="1862626789" sldId="264"/>
            <ac:spMk id="4" creationId="{8868648D-1106-2B24-9726-8A9E09334628}"/>
          </ac:spMkLst>
        </pc:spChg>
        <pc:spChg chg="add mod">
          <ac:chgData name="Mia Owen" userId="fff4b127-1fcd-412c-8a15-71973bab0d71" providerId="ADAL" clId="{5A1D93F5-CCB7-4872-ABD9-CED74610E2E8}" dt="2025-08-14T08:27:05.477" v="123" actId="20577"/>
          <ac:spMkLst>
            <pc:docMk/>
            <pc:sldMk cId="1862626789" sldId="264"/>
            <ac:spMk id="5" creationId="{A2AAF309-C1AD-C043-BD12-C6BE695052B9}"/>
          </ac:spMkLst>
        </pc:spChg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076951428" sldId="265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3878637525" sldId="266"/>
        </pc:sldMkLst>
      </pc:sldChg>
      <pc:sldChg chg="addSp delSp modSp mod modTransition">
        <pc:chgData name="Mia Owen" userId="fff4b127-1fcd-412c-8a15-71973bab0d71" providerId="ADAL" clId="{5A1D93F5-CCB7-4872-ABD9-CED74610E2E8}" dt="2025-08-14T08:27:40.901" v="131"/>
        <pc:sldMkLst>
          <pc:docMk/>
          <pc:sldMk cId="675364889" sldId="267"/>
        </pc:sldMkLst>
        <pc:spChg chg="del">
          <ac:chgData name="Mia Owen" userId="fff4b127-1fcd-412c-8a15-71973bab0d71" providerId="ADAL" clId="{5A1D93F5-CCB7-4872-ABD9-CED74610E2E8}" dt="2025-08-14T08:27:40.073" v="130" actId="478"/>
          <ac:spMkLst>
            <pc:docMk/>
            <pc:sldMk cId="675364889" sldId="267"/>
            <ac:spMk id="6" creationId="{C886A93E-6264-8254-05F8-B2BFE190BE81}"/>
          </ac:spMkLst>
        </pc:spChg>
        <pc:spChg chg="add mod">
          <ac:chgData name="Mia Owen" userId="fff4b127-1fcd-412c-8a15-71973bab0d71" providerId="ADAL" clId="{5A1D93F5-CCB7-4872-ABD9-CED74610E2E8}" dt="2025-08-14T08:27:40.901" v="131"/>
          <ac:spMkLst>
            <pc:docMk/>
            <pc:sldMk cId="675364889" sldId="267"/>
            <ac:spMk id="8" creationId="{7C8C63C2-2CC2-57F3-9019-ECC5776BE0DF}"/>
          </ac:spMkLst>
        </pc:spChg>
      </pc:sldChg>
      <pc:sldChg chg="addSp delSp modSp mod modTransition">
        <pc:chgData name="Mia Owen" userId="fff4b127-1fcd-412c-8a15-71973bab0d71" providerId="ADAL" clId="{5A1D93F5-CCB7-4872-ABD9-CED74610E2E8}" dt="2025-08-14T08:27:46.518" v="133"/>
        <pc:sldMkLst>
          <pc:docMk/>
          <pc:sldMk cId="3689820823" sldId="268"/>
        </pc:sldMkLst>
        <pc:spChg chg="del">
          <ac:chgData name="Mia Owen" userId="fff4b127-1fcd-412c-8a15-71973bab0d71" providerId="ADAL" clId="{5A1D93F5-CCB7-4872-ABD9-CED74610E2E8}" dt="2025-08-14T08:27:45.611" v="132" actId="478"/>
          <ac:spMkLst>
            <pc:docMk/>
            <pc:sldMk cId="3689820823" sldId="268"/>
            <ac:spMk id="4" creationId="{C0EDEF4F-DEFF-3815-F52B-74C95A4DD822}"/>
          </ac:spMkLst>
        </pc:spChg>
        <pc:spChg chg="add mod">
          <ac:chgData name="Mia Owen" userId="fff4b127-1fcd-412c-8a15-71973bab0d71" providerId="ADAL" clId="{5A1D93F5-CCB7-4872-ABD9-CED74610E2E8}" dt="2025-08-14T08:27:46.518" v="133"/>
          <ac:spMkLst>
            <pc:docMk/>
            <pc:sldMk cId="3689820823" sldId="268"/>
            <ac:spMk id="6" creationId="{379F741A-87EC-8603-2A5C-80384F51DC02}"/>
          </ac:spMkLst>
        </pc:spChg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690418409" sldId="269"/>
        </pc:sldMkLst>
      </pc:sldChg>
      <pc:sldChg chg="addSp delSp modSp mod modTransition">
        <pc:chgData name="Mia Owen" userId="fff4b127-1fcd-412c-8a15-71973bab0d71" providerId="ADAL" clId="{5A1D93F5-CCB7-4872-ABD9-CED74610E2E8}" dt="2025-08-14T08:27:55.539" v="135"/>
        <pc:sldMkLst>
          <pc:docMk/>
          <pc:sldMk cId="569878000" sldId="270"/>
        </pc:sldMkLst>
        <pc:spChg chg="del">
          <ac:chgData name="Mia Owen" userId="fff4b127-1fcd-412c-8a15-71973bab0d71" providerId="ADAL" clId="{5A1D93F5-CCB7-4872-ABD9-CED74610E2E8}" dt="2025-08-14T08:27:53.770" v="134" actId="478"/>
          <ac:spMkLst>
            <pc:docMk/>
            <pc:sldMk cId="569878000" sldId="270"/>
            <ac:spMk id="6" creationId="{6DF7BE8B-AAE9-0122-D81E-CBE209FBACA4}"/>
          </ac:spMkLst>
        </pc:spChg>
        <pc:spChg chg="add mod">
          <ac:chgData name="Mia Owen" userId="fff4b127-1fcd-412c-8a15-71973bab0d71" providerId="ADAL" clId="{5A1D93F5-CCB7-4872-ABD9-CED74610E2E8}" dt="2025-08-14T08:27:55.539" v="135"/>
          <ac:spMkLst>
            <pc:docMk/>
            <pc:sldMk cId="569878000" sldId="270"/>
            <ac:spMk id="7" creationId="{DCA75C48-C446-66B5-D57C-D88599C0329C}"/>
          </ac:spMkLst>
        </pc:spChg>
      </pc:sldChg>
      <pc:sldChg chg="addSp delSp modSp mod modTransition">
        <pc:chgData name="Mia Owen" userId="fff4b127-1fcd-412c-8a15-71973bab0d71" providerId="ADAL" clId="{5A1D93F5-CCB7-4872-ABD9-CED74610E2E8}" dt="2025-08-14T08:27:34.534" v="129"/>
        <pc:sldMkLst>
          <pc:docMk/>
          <pc:sldMk cId="3024111379" sldId="271"/>
        </pc:sldMkLst>
        <pc:spChg chg="del">
          <ac:chgData name="Mia Owen" userId="fff4b127-1fcd-412c-8a15-71973bab0d71" providerId="ADAL" clId="{5A1D93F5-CCB7-4872-ABD9-CED74610E2E8}" dt="2025-08-14T08:27:33.564" v="128" actId="478"/>
          <ac:spMkLst>
            <pc:docMk/>
            <pc:sldMk cId="3024111379" sldId="271"/>
            <ac:spMk id="3" creationId="{7C6AC0AD-5BCC-EFCE-A269-F0FBA868AD64}"/>
          </ac:spMkLst>
        </pc:spChg>
        <pc:spChg chg="add mod">
          <ac:chgData name="Mia Owen" userId="fff4b127-1fcd-412c-8a15-71973bab0d71" providerId="ADAL" clId="{5A1D93F5-CCB7-4872-ABD9-CED74610E2E8}" dt="2025-08-14T08:27:34.534" v="129"/>
          <ac:spMkLst>
            <pc:docMk/>
            <pc:sldMk cId="3024111379" sldId="271"/>
            <ac:spMk id="5" creationId="{9915E72D-669B-431C-2BF4-57B342CCD2A0}"/>
          </ac:spMkLst>
        </pc:spChg>
      </pc:sldChg>
      <pc:sldChg chg="addSp delSp modSp mod modTransition">
        <pc:chgData name="Mia Owen" userId="fff4b127-1fcd-412c-8a15-71973bab0d71" providerId="ADAL" clId="{5A1D93F5-CCB7-4872-ABD9-CED74610E2E8}" dt="2025-08-14T08:27:16.487" v="125"/>
        <pc:sldMkLst>
          <pc:docMk/>
          <pc:sldMk cId="3258338917" sldId="272"/>
        </pc:sldMkLst>
        <pc:spChg chg="del">
          <ac:chgData name="Mia Owen" userId="fff4b127-1fcd-412c-8a15-71973bab0d71" providerId="ADAL" clId="{5A1D93F5-CCB7-4872-ABD9-CED74610E2E8}" dt="2025-08-14T08:27:15.596" v="124" actId="478"/>
          <ac:spMkLst>
            <pc:docMk/>
            <pc:sldMk cId="3258338917" sldId="272"/>
            <ac:spMk id="3" creationId="{A6331FB7-E9F3-1BAC-3544-9B36C39278AF}"/>
          </ac:spMkLst>
        </pc:spChg>
        <pc:spChg chg="add mod">
          <ac:chgData name="Mia Owen" userId="fff4b127-1fcd-412c-8a15-71973bab0d71" providerId="ADAL" clId="{5A1D93F5-CCB7-4872-ABD9-CED74610E2E8}" dt="2025-08-14T08:27:16.487" v="125"/>
          <ac:spMkLst>
            <pc:docMk/>
            <pc:sldMk cId="3258338917" sldId="272"/>
            <ac:spMk id="4" creationId="{20E2F11C-B4C4-87D7-17A2-F8204986F1BC}"/>
          </ac:spMkLst>
        </pc:spChg>
      </pc:sldChg>
      <pc:sldChg chg="addSp delSp modSp mod modTransition">
        <pc:chgData name="Mia Owen" userId="fff4b127-1fcd-412c-8a15-71973bab0d71" providerId="ADAL" clId="{5A1D93F5-CCB7-4872-ABD9-CED74610E2E8}" dt="2025-08-14T08:27:26.060" v="127"/>
        <pc:sldMkLst>
          <pc:docMk/>
          <pc:sldMk cId="1234980352" sldId="273"/>
        </pc:sldMkLst>
        <pc:spChg chg="del">
          <ac:chgData name="Mia Owen" userId="fff4b127-1fcd-412c-8a15-71973bab0d71" providerId="ADAL" clId="{5A1D93F5-CCB7-4872-ABD9-CED74610E2E8}" dt="2025-08-14T08:27:25.154" v="126" actId="478"/>
          <ac:spMkLst>
            <pc:docMk/>
            <pc:sldMk cId="1234980352" sldId="273"/>
            <ac:spMk id="3" creationId="{9170F3DE-7F66-5883-71A6-EC6ED5A98BC6}"/>
          </ac:spMkLst>
        </pc:spChg>
        <pc:spChg chg="add mod">
          <ac:chgData name="Mia Owen" userId="fff4b127-1fcd-412c-8a15-71973bab0d71" providerId="ADAL" clId="{5A1D93F5-CCB7-4872-ABD9-CED74610E2E8}" dt="2025-08-14T08:27:26.060" v="127"/>
          <ac:spMkLst>
            <pc:docMk/>
            <pc:sldMk cId="1234980352" sldId="273"/>
            <ac:spMk id="4" creationId="{779659FF-385A-2B74-EB9B-9883F5BD163E}"/>
          </ac:spMkLst>
        </pc:spChg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3807081762" sldId="274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1027292500" sldId="276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775310671" sldId="298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665523506" sldId="299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97818371" sldId="301"/>
        </pc:sldMkLst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2422513197" sldId="302"/>
        </pc:sldMkLst>
      </pc:sldChg>
      <pc:sldChg chg="addSp delSp modSp mod modTransition">
        <pc:chgData name="Mia Owen" userId="fff4b127-1fcd-412c-8a15-71973bab0d71" providerId="ADAL" clId="{5A1D93F5-CCB7-4872-ABD9-CED74610E2E8}" dt="2025-08-14T08:28:00.796" v="137"/>
        <pc:sldMkLst>
          <pc:docMk/>
          <pc:sldMk cId="3456292375" sldId="304"/>
        </pc:sldMkLst>
        <pc:spChg chg="del mod">
          <ac:chgData name="Mia Owen" userId="fff4b127-1fcd-412c-8a15-71973bab0d71" providerId="ADAL" clId="{5A1D93F5-CCB7-4872-ABD9-CED74610E2E8}" dt="2025-08-14T08:27:59.936" v="136" actId="478"/>
          <ac:spMkLst>
            <pc:docMk/>
            <pc:sldMk cId="3456292375" sldId="304"/>
            <ac:spMk id="3" creationId="{56B53DB4-F9C1-B978-2AE3-27FBD2A304DF}"/>
          </ac:spMkLst>
        </pc:spChg>
        <pc:spChg chg="add mod">
          <ac:chgData name="Mia Owen" userId="fff4b127-1fcd-412c-8a15-71973bab0d71" providerId="ADAL" clId="{5A1D93F5-CCB7-4872-ABD9-CED74610E2E8}" dt="2025-08-14T08:28:00.796" v="137"/>
          <ac:spMkLst>
            <pc:docMk/>
            <pc:sldMk cId="3456292375" sldId="304"/>
            <ac:spMk id="4" creationId="{2D12A6AC-464A-264E-A710-94F281EF550D}"/>
          </ac:spMkLst>
        </pc:spChg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3795397595" sldId="305"/>
        </pc:sldMkLst>
      </pc:sldChg>
      <pc:sldChg chg="addSp delSp modSp mod modTransition">
        <pc:chgData name="Mia Owen" userId="fff4b127-1fcd-412c-8a15-71973bab0d71" providerId="ADAL" clId="{5A1D93F5-CCB7-4872-ABD9-CED74610E2E8}" dt="2025-08-14T08:28:19.604" v="143"/>
        <pc:sldMkLst>
          <pc:docMk/>
          <pc:sldMk cId="2866043030" sldId="306"/>
        </pc:sldMkLst>
        <pc:spChg chg="add mod">
          <ac:chgData name="Mia Owen" userId="fff4b127-1fcd-412c-8a15-71973bab0d71" providerId="ADAL" clId="{5A1D93F5-CCB7-4872-ABD9-CED74610E2E8}" dt="2025-08-14T08:28:19.604" v="143"/>
          <ac:spMkLst>
            <pc:docMk/>
            <pc:sldMk cId="2866043030" sldId="306"/>
            <ac:spMk id="2" creationId="{1C42A842-9DCA-976C-6AA6-C77C53C573FE}"/>
          </ac:spMkLst>
        </pc:spChg>
        <pc:spChg chg="del">
          <ac:chgData name="Mia Owen" userId="fff4b127-1fcd-412c-8a15-71973bab0d71" providerId="ADAL" clId="{5A1D93F5-CCB7-4872-ABD9-CED74610E2E8}" dt="2025-08-14T08:28:18.791" v="142" actId="478"/>
          <ac:spMkLst>
            <pc:docMk/>
            <pc:sldMk cId="2866043030" sldId="306"/>
            <ac:spMk id="3" creationId="{EFDA7EDC-0CCD-3AFA-7EFA-BAAD363680DD}"/>
          </ac:spMkLst>
        </pc:spChg>
      </pc:sldChg>
      <pc:sldChg chg="addSp delSp modSp mod modTransition">
        <pc:chgData name="Mia Owen" userId="fff4b127-1fcd-412c-8a15-71973bab0d71" providerId="ADAL" clId="{5A1D93F5-CCB7-4872-ABD9-CED74610E2E8}" dt="2025-08-14T08:28:11.754" v="141"/>
        <pc:sldMkLst>
          <pc:docMk/>
          <pc:sldMk cId="4015315667" sldId="307"/>
        </pc:sldMkLst>
        <pc:spChg chg="del">
          <ac:chgData name="Mia Owen" userId="fff4b127-1fcd-412c-8a15-71973bab0d71" providerId="ADAL" clId="{5A1D93F5-CCB7-4872-ABD9-CED74610E2E8}" dt="2025-08-14T08:28:10.862" v="140" actId="478"/>
          <ac:spMkLst>
            <pc:docMk/>
            <pc:sldMk cId="4015315667" sldId="307"/>
            <ac:spMk id="2" creationId="{FFD3D65E-7D35-3291-1A5B-81F4A6031BD3}"/>
          </ac:spMkLst>
        </pc:spChg>
        <pc:spChg chg="add mod">
          <ac:chgData name="Mia Owen" userId="fff4b127-1fcd-412c-8a15-71973bab0d71" providerId="ADAL" clId="{5A1D93F5-CCB7-4872-ABD9-CED74610E2E8}" dt="2025-08-14T08:28:11.754" v="141"/>
          <ac:spMkLst>
            <pc:docMk/>
            <pc:sldMk cId="4015315667" sldId="307"/>
            <ac:spMk id="3" creationId="{55CEC6DE-E7D4-72F1-A23D-4CD0CC175B31}"/>
          </ac:spMkLst>
        </pc:spChg>
        <pc:spChg chg="add del">
          <ac:chgData name="Mia Owen" userId="fff4b127-1fcd-412c-8a15-71973bab0d71" providerId="ADAL" clId="{5A1D93F5-CCB7-4872-ABD9-CED74610E2E8}" dt="2025-08-14T08:28:08.142" v="139" actId="478"/>
          <ac:spMkLst>
            <pc:docMk/>
            <pc:sldMk cId="4015315667" sldId="307"/>
            <ac:spMk id="11" creationId="{766949DA-28B4-BE65-C91C-BEB29D6FEFAC}"/>
          </ac:spMkLst>
        </pc:spChg>
      </pc:sldChg>
      <pc:sldChg chg="modTransition">
        <pc:chgData name="Mia Owen" userId="fff4b127-1fcd-412c-8a15-71973bab0d71" providerId="ADAL" clId="{5A1D93F5-CCB7-4872-ABD9-CED74610E2E8}" dt="2025-08-14T08:16:29.014" v="106"/>
        <pc:sldMkLst>
          <pc:docMk/>
          <pc:sldMk cId="1216150868" sldId="308"/>
        </pc:sldMkLst>
      </pc:sldChg>
      <pc:sldMasterChg chg="modTransition modSldLayout">
        <pc:chgData name="Mia Owen" userId="fff4b127-1fcd-412c-8a15-71973bab0d71" providerId="ADAL" clId="{5A1D93F5-CCB7-4872-ABD9-CED74610E2E8}" dt="2025-08-14T08:16:29.014" v="106"/>
        <pc:sldMasterMkLst>
          <pc:docMk/>
          <pc:sldMasterMk cId="0" sldId="2147483840"/>
        </pc:sldMasterMkLst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1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2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3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4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5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6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7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8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49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50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0" sldId="2147483840"/>
            <pc:sldLayoutMk cId="0" sldId="2147483851"/>
          </pc:sldLayoutMkLst>
        </pc:sldLayoutChg>
      </pc:sldMasterChg>
      <pc:sldMasterChg chg="modTransition modSldLayout">
        <pc:chgData name="Mia Owen" userId="fff4b127-1fcd-412c-8a15-71973bab0d71" providerId="ADAL" clId="{5A1D93F5-CCB7-4872-ABD9-CED74610E2E8}" dt="2025-08-14T08:16:29.014" v="106"/>
        <pc:sldMasterMkLst>
          <pc:docMk/>
          <pc:sldMasterMk cId="1730247906" sldId="2147483852"/>
        </pc:sldMasterMkLst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1258670973" sldId="2147483853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340210044" sldId="2147483854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4099547187" sldId="2147483855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737874583" sldId="2147483856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216709703" sldId="2147483857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3365564813" sldId="2147483858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1107095650" sldId="2147483859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1558068799" sldId="2147483860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2268773386" sldId="2147483861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2582953672" sldId="2147483862"/>
          </pc:sldLayoutMkLst>
        </pc:sldLayoutChg>
        <pc:sldLayoutChg chg="modTransition">
          <pc:chgData name="Mia Owen" userId="fff4b127-1fcd-412c-8a15-71973bab0d71" providerId="ADAL" clId="{5A1D93F5-CCB7-4872-ABD9-CED74610E2E8}" dt="2025-08-14T08:16:29.014" v="106"/>
          <pc:sldLayoutMkLst>
            <pc:docMk/>
            <pc:sldMasterMk cId="1730247906" sldId="2147483852"/>
            <pc:sldLayoutMk cId="2627316715" sldId="2147483863"/>
          </pc:sldLayoutMkLst>
        </pc:sldLayoutChg>
      </pc:sldMasterChg>
    </pc:docChg>
  </pc:docChgLst>
  <pc:docChgLst>
    <pc:chgData name="Lynsey Hall" userId="S::lynsey.hall@eastsuffolk.gov.uk::34ef0e26-1f1e-4d7a-8ca6-11d34313806f" providerId="AD" clId="Web-{19E191C9-10A0-EC22-075D-6B6AE25521EC}"/>
    <pc:docChg chg="addSld modSld">
      <pc:chgData name="Lynsey Hall" userId="S::lynsey.hall@eastsuffolk.gov.uk::34ef0e26-1f1e-4d7a-8ca6-11d34313806f" providerId="AD" clId="Web-{19E191C9-10A0-EC22-075D-6B6AE25521EC}" dt="2025-07-24T13:20:22.251" v="56" actId="1076"/>
      <pc:docMkLst>
        <pc:docMk/>
      </pc:docMkLst>
      <pc:sldChg chg="addSp delSp modSp add replId">
        <pc:chgData name="Lynsey Hall" userId="S::lynsey.hall@eastsuffolk.gov.uk::34ef0e26-1f1e-4d7a-8ca6-11d34313806f" providerId="AD" clId="Web-{19E191C9-10A0-EC22-075D-6B6AE25521EC}" dt="2025-07-24T13:20:22.251" v="56" actId="1076"/>
        <pc:sldMkLst>
          <pc:docMk/>
          <pc:sldMk cId="3456292375" sldId="304"/>
        </pc:sldMkLst>
        <pc:spChg chg="mod">
          <ac:chgData name="Lynsey Hall" userId="S::lynsey.hall@eastsuffolk.gov.uk::34ef0e26-1f1e-4d7a-8ca6-11d34313806f" providerId="AD" clId="Web-{19E191C9-10A0-EC22-075D-6B6AE25521EC}" dt="2025-07-24T13:18:49.420" v="47" actId="20577"/>
          <ac:spMkLst>
            <pc:docMk/>
            <pc:sldMk cId="3456292375" sldId="304"/>
            <ac:spMk id="14" creationId="{44511707-B1E2-52F0-AA12-8F1BFCB5EA3A}"/>
          </ac:spMkLst>
        </pc:spChg>
        <pc:picChg chg="add mod">
          <ac:chgData name="Lynsey Hall" userId="S::lynsey.hall@eastsuffolk.gov.uk::34ef0e26-1f1e-4d7a-8ca6-11d34313806f" providerId="AD" clId="Web-{19E191C9-10A0-EC22-075D-6B6AE25521EC}" dt="2025-07-24T13:20:22.251" v="56" actId="1076"/>
          <ac:picMkLst>
            <pc:docMk/>
            <pc:sldMk cId="3456292375" sldId="304"/>
            <ac:picMk id="2" creationId="{A879E370-C457-2D01-0BB7-E293CFFF89C8}"/>
          </ac:picMkLst>
        </pc:picChg>
        <pc:picChg chg="add mod">
          <ac:chgData name="Lynsey Hall" userId="S::lynsey.hall@eastsuffolk.gov.uk::34ef0e26-1f1e-4d7a-8ca6-11d34313806f" providerId="AD" clId="Web-{19E191C9-10A0-EC22-075D-6B6AE25521EC}" dt="2025-07-24T13:20:14.689" v="55" actId="1076"/>
          <ac:picMkLst>
            <pc:docMk/>
            <pc:sldMk cId="3456292375" sldId="304"/>
            <ac:picMk id="6" creationId="{86070C94-A494-5362-634F-A9D6C74431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7BEFF-2DFE-40CC-BBC1-9B86EBFD8F7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8FE0FBA-3471-49E0-9EDE-96CE9CEC52C5}">
      <dgm:prSet phldrT="[Text]"/>
      <dgm:spPr>
        <a:solidFill>
          <a:srgbClr val="9DCBD3">
            <a:alpha val="50000"/>
          </a:srgbClr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Maximising public benefit</a:t>
          </a:r>
        </a:p>
      </dgm:t>
    </dgm:pt>
    <dgm:pt modelId="{37DA1865-980A-435E-BA53-B0DA8E198E32}" type="parTrans" cxnId="{EA3BFFC9-700A-4150-BB21-5D8CD5260A79}">
      <dgm:prSet/>
      <dgm:spPr/>
      <dgm:t>
        <a:bodyPr/>
        <a:lstStyle/>
        <a:p>
          <a:endParaRPr lang="en-GB"/>
        </a:p>
      </dgm:t>
    </dgm:pt>
    <dgm:pt modelId="{43CDEA43-2078-46B1-B889-D80117BA8486}" type="sibTrans" cxnId="{EA3BFFC9-700A-4150-BB21-5D8CD5260A79}">
      <dgm:prSet/>
      <dgm:spPr/>
      <dgm:t>
        <a:bodyPr/>
        <a:lstStyle/>
        <a:p>
          <a:endParaRPr lang="en-GB"/>
        </a:p>
      </dgm:t>
    </dgm:pt>
    <dgm:pt modelId="{631B119A-B6FB-486B-8591-F2D5D9DBD0D1}">
      <dgm:prSet phldrT="[Text]"/>
      <dgm:spPr>
        <a:solidFill>
          <a:srgbClr val="9DCBD3"/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Transparency</a:t>
          </a:r>
        </a:p>
      </dgm:t>
    </dgm:pt>
    <dgm:pt modelId="{0CB47B5E-8112-4018-AF12-E6F411A2D098}" type="parTrans" cxnId="{ECCF0712-64C9-4777-829E-D50EA7CDEC0E}">
      <dgm:prSet/>
      <dgm:spPr/>
      <dgm:t>
        <a:bodyPr/>
        <a:lstStyle/>
        <a:p>
          <a:endParaRPr lang="en-GB"/>
        </a:p>
      </dgm:t>
    </dgm:pt>
    <dgm:pt modelId="{F2DACBC9-8C4F-462A-9F6A-37262619B711}" type="sibTrans" cxnId="{ECCF0712-64C9-4777-829E-D50EA7CDEC0E}">
      <dgm:prSet/>
      <dgm:spPr/>
      <dgm:t>
        <a:bodyPr/>
        <a:lstStyle/>
        <a:p>
          <a:endParaRPr lang="en-GB"/>
        </a:p>
      </dgm:t>
    </dgm:pt>
    <dgm:pt modelId="{7AEE32F9-A20A-4D1B-BABC-58190A3F9075}">
      <dgm:prSet phldrT="[Text]"/>
      <dgm:spPr>
        <a:solidFill>
          <a:srgbClr val="9DCBD3">
            <a:alpha val="50000"/>
          </a:srgbClr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Exclusion grounds</a:t>
          </a:r>
        </a:p>
      </dgm:t>
    </dgm:pt>
    <dgm:pt modelId="{940A4246-6AE4-49D8-83AF-E4271973E288}" type="parTrans" cxnId="{129E2F9F-8D4F-4AD7-8553-BC1071EB73D5}">
      <dgm:prSet/>
      <dgm:spPr/>
      <dgm:t>
        <a:bodyPr/>
        <a:lstStyle/>
        <a:p>
          <a:endParaRPr lang="en-GB"/>
        </a:p>
      </dgm:t>
    </dgm:pt>
    <dgm:pt modelId="{81D56544-8F3A-416F-935B-9BC79FED55D1}" type="sibTrans" cxnId="{129E2F9F-8D4F-4AD7-8553-BC1071EB73D5}">
      <dgm:prSet/>
      <dgm:spPr/>
      <dgm:t>
        <a:bodyPr/>
        <a:lstStyle/>
        <a:p>
          <a:endParaRPr lang="en-GB"/>
        </a:p>
      </dgm:t>
    </dgm:pt>
    <dgm:pt modelId="{9BC944BE-9BA1-45B2-A910-77E8B2DA9F76}" type="pres">
      <dgm:prSet presAssocID="{A537BEFF-2DFE-40CC-BBC1-9B86EBFD8F71}" presName="compositeShape" presStyleCnt="0">
        <dgm:presLayoutVars>
          <dgm:chMax val="7"/>
          <dgm:dir/>
          <dgm:resizeHandles val="exact"/>
        </dgm:presLayoutVars>
      </dgm:prSet>
      <dgm:spPr/>
    </dgm:pt>
    <dgm:pt modelId="{E6D8A1D3-D373-4443-A735-4DA1B8242C50}" type="pres">
      <dgm:prSet presAssocID="{88FE0FBA-3471-49E0-9EDE-96CE9CEC52C5}" presName="circ1" presStyleLbl="vennNode1" presStyleIdx="0" presStyleCnt="3"/>
      <dgm:spPr/>
    </dgm:pt>
    <dgm:pt modelId="{97574026-5911-4142-B520-40E626ADD030}" type="pres">
      <dgm:prSet presAssocID="{88FE0FBA-3471-49E0-9EDE-96CE9CEC52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808F074-5931-4D94-9600-F0A3B839A006}" type="pres">
      <dgm:prSet presAssocID="{631B119A-B6FB-486B-8591-F2D5D9DBD0D1}" presName="circ2" presStyleLbl="vennNode1" presStyleIdx="1" presStyleCnt="3" custLinFactNeighborX="2736" custLinFactNeighborY="-1026"/>
      <dgm:spPr/>
    </dgm:pt>
    <dgm:pt modelId="{B2F9106C-2E14-41D9-B45D-54ECA20F9215}" type="pres">
      <dgm:prSet presAssocID="{631B119A-B6FB-486B-8591-F2D5D9DBD0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447D25-0181-479A-8798-C2FE9757B882}" type="pres">
      <dgm:prSet presAssocID="{7AEE32F9-A20A-4D1B-BABC-58190A3F9075}" presName="circ3" presStyleLbl="vennNode1" presStyleIdx="2" presStyleCnt="3" custLinFactNeighborX="4335" custLinFactNeighborY="-1710"/>
      <dgm:spPr/>
    </dgm:pt>
    <dgm:pt modelId="{A7731E93-95D6-4D48-8A78-91CBA26359D6}" type="pres">
      <dgm:prSet presAssocID="{7AEE32F9-A20A-4D1B-BABC-58190A3F907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CCF0712-64C9-4777-829E-D50EA7CDEC0E}" srcId="{A537BEFF-2DFE-40CC-BBC1-9B86EBFD8F71}" destId="{631B119A-B6FB-486B-8591-F2D5D9DBD0D1}" srcOrd="1" destOrd="0" parTransId="{0CB47B5E-8112-4018-AF12-E6F411A2D098}" sibTransId="{F2DACBC9-8C4F-462A-9F6A-37262619B711}"/>
    <dgm:cxn modelId="{7FFE7720-5487-4C83-9E62-ED4B161B04E1}" type="presOf" srcId="{631B119A-B6FB-486B-8591-F2D5D9DBD0D1}" destId="{F808F074-5931-4D94-9600-F0A3B839A006}" srcOrd="0" destOrd="0" presId="urn:microsoft.com/office/officeart/2005/8/layout/venn1"/>
    <dgm:cxn modelId="{F522E64A-1F67-44A7-959A-91B0F5041B3D}" type="presOf" srcId="{631B119A-B6FB-486B-8591-F2D5D9DBD0D1}" destId="{B2F9106C-2E14-41D9-B45D-54ECA20F9215}" srcOrd="1" destOrd="0" presId="urn:microsoft.com/office/officeart/2005/8/layout/venn1"/>
    <dgm:cxn modelId="{FE87A653-40B0-427D-A53D-AAF1D9FA0531}" type="presOf" srcId="{88FE0FBA-3471-49E0-9EDE-96CE9CEC52C5}" destId="{E6D8A1D3-D373-4443-A735-4DA1B8242C50}" srcOrd="0" destOrd="0" presId="urn:microsoft.com/office/officeart/2005/8/layout/venn1"/>
    <dgm:cxn modelId="{6BB7AC91-7F29-414A-BE27-1D460FB9DEA6}" type="presOf" srcId="{7AEE32F9-A20A-4D1B-BABC-58190A3F9075}" destId="{A7731E93-95D6-4D48-8A78-91CBA26359D6}" srcOrd="1" destOrd="0" presId="urn:microsoft.com/office/officeart/2005/8/layout/venn1"/>
    <dgm:cxn modelId="{129E2F9F-8D4F-4AD7-8553-BC1071EB73D5}" srcId="{A537BEFF-2DFE-40CC-BBC1-9B86EBFD8F71}" destId="{7AEE32F9-A20A-4D1B-BABC-58190A3F9075}" srcOrd="2" destOrd="0" parTransId="{940A4246-6AE4-49D8-83AF-E4271973E288}" sibTransId="{81D56544-8F3A-416F-935B-9BC79FED55D1}"/>
    <dgm:cxn modelId="{4024D2B3-E228-4C78-9700-1187A367A9FD}" type="presOf" srcId="{A537BEFF-2DFE-40CC-BBC1-9B86EBFD8F71}" destId="{9BC944BE-9BA1-45B2-A910-77E8B2DA9F76}" srcOrd="0" destOrd="0" presId="urn:microsoft.com/office/officeart/2005/8/layout/venn1"/>
    <dgm:cxn modelId="{EA3BFFC9-700A-4150-BB21-5D8CD5260A79}" srcId="{A537BEFF-2DFE-40CC-BBC1-9B86EBFD8F71}" destId="{88FE0FBA-3471-49E0-9EDE-96CE9CEC52C5}" srcOrd="0" destOrd="0" parTransId="{37DA1865-980A-435E-BA53-B0DA8E198E32}" sibTransId="{43CDEA43-2078-46B1-B889-D80117BA8486}"/>
    <dgm:cxn modelId="{D6F57CCD-3564-47ED-BA42-D902B80891FF}" type="presOf" srcId="{7AEE32F9-A20A-4D1B-BABC-58190A3F9075}" destId="{81447D25-0181-479A-8798-C2FE9757B882}" srcOrd="0" destOrd="0" presId="urn:microsoft.com/office/officeart/2005/8/layout/venn1"/>
    <dgm:cxn modelId="{5331BEF1-6CE3-444F-871B-633C98CF7241}" type="presOf" srcId="{88FE0FBA-3471-49E0-9EDE-96CE9CEC52C5}" destId="{97574026-5911-4142-B520-40E626ADD030}" srcOrd="1" destOrd="0" presId="urn:microsoft.com/office/officeart/2005/8/layout/venn1"/>
    <dgm:cxn modelId="{0D30E936-16E5-4B0C-AA11-A36EAE3D4AAE}" type="presParOf" srcId="{9BC944BE-9BA1-45B2-A910-77E8B2DA9F76}" destId="{E6D8A1D3-D373-4443-A735-4DA1B8242C50}" srcOrd="0" destOrd="0" presId="urn:microsoft.com/office/officeart/2005/8/layout/venn1"/>
    <dgm:cxn modelId="{134FA892-5856-4571-9C59-9243C0FBA6F7}" type="presParOf" srcId="{9BC944BE-9BA1-45B2-A910-77E8B2DA9F76}" destId="{97574026-5911-4142-B520-40E626ADD030}" srcOrd="1" destOrd="0" presId="urn:microsoft.com/office/officeart/2005/8/layout/venn1"/>
    <dgm:cxn modelId="{FF4B6F10-4762-4A88-BDD1-435E83757CA1}" type="presParOf" srcId="{9BC944BE-9BA1-45B2-A910-77E8B2DA9F76}" destId="{F808F074-5931-4D94-9600-F0A3B839A006}" srcOrd="2" destOrd="0" presId="urn:microsoft.com/office/officeart/2005/8/layout/venn1"/>
    <dgm:cxn modelId="{B634D1C5-E209-4B42-A86A-3AD83679A540}" type="presParOf" srcId="{9BC944BE-9BA1-45B2-A910-77E8B2DA9F76}" destId="{B2F9106C-2E14-41D9-B45D-54ECA20F9215}" srcOrd="3" destOrd="0" presId="urn:microsoft.com/office/officeart/2005/8/layout/venn1"/>
    <dgm:cxn modelId="{A1BBBC5D-3BF2-48F9-A0F3-9FDAD397465D}" type="presParOf" srcId="{9BC944BE-9BA1-45B2-A910-77E8B2DA9F76}" destId="{81447D25-0181-479A-8798-C2FE9757B882}" srcOrd="4" destOrd="0" presId="urn:microsoft.com/office/officeart/2005/8/layout/venn1"/>
    <dgm:cxn modelId="{638D2CE3-4C83-4117-9BEB-1B9A0FA417E7}" type="presParOf" srcId="{9BC944BE-9BA1-45B2-A910-77E8B2DA9F76}" destId="{A7731E93-95D6-4D48-8A78-91CBA26359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3C580-85F9-4F1F-A8F8-E2242157242F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141888-A035-4ECF-B071-4C36EAA0682C}">
      <dgm:prSet phldrT="[Text]"/>
      <dgm:spPr>
        <a:solidFill>
          <a:srgbClr val="4AB16A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cs typeface="Calibri" panose="020F0502020204030204" pitchFamily="34" charset="0"/>
            </a:rPr>
            <a:t>What?</a:t>
          </a:r>
        </a:p>
      </dgm:t>
    </dgm:pt>
    <dgm:pt modelId="{DA583ECC-904D-4D7B-B375-C6793603E9E7}" type="parTrans" cxnId="{8C3A55BD-BB64-4B3E-8544-77179519CE04}">
      <dgm:prSet/>
      <dgm:spPr/>
      <dgm:t>
        <a:bodyPr/>
        <a:lstStyle/>
        <a:p>
          <a:endParaRPr lang="en-GB"/>
        </a:p>
      </dgm:t>
    </dgm:pt>
    <dgm:pt modelId="{E0850D44-70AC-44A8-83C8-83C2A1461F7F}" type="sibTrans" cxnId="{8C3A55BD-BB64-4B3E-8544-77179519CE04}">
      <dgm:prSet/>
      <dgm:spPr/>
      <dgm:t>
        <a:bodyPr/>
        <a:lstStyle/>
        <a:p>
          <a:endParaRPr lang="en-GB"/>
        </a:p>
      </dgm:t>
    </dgm:pt>
    <dgm:pt modelId="{DB025D35-DA58-4203-A87A-240834E15AA6}">
      <dgm:prSet phldrT="[Text]"/>
      <dgm:spPr>
        <a:solidFill>
          <a:srgbClr val="FCC33D"/>
        </a:solidFill>
      </dgm:spPr>
      <dgm:t>
        <a:bodyPr/>
        <a:lstStyle/>
        <a:p>
          <a:r>
            <a:rPr lang="en-GB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rules which govern public sector buys high value goods works and services</a:t>
          </a:r>
        </a:p>
      </dgm:t>
    </dgm:pt>
    <dgm:pt modelId="{463D9612-05DF-41A1-9AB1-FCA9C9146E2D}" type="parTrans" cxnId="{BCEEAB78-4212-4108-8165-8C8C4BBC3835}">
      <dgm:prSet/>
      <dgm:spPr/>
      <dgm:t>
        <a:bodyPr/>
        <a:lstStyle/>
        <a:p>
          <a:endParaRPr lang="en-GB"/>
        </a:p>
      </dgm:t>
    </dgm:pt>
    <dgm:pt modelId="{384F9C29-DED8-4409-BC4C-FF8DC8AD904D}" type="sibTrans" cxnId="{BCEEAB78-4212-4108-8165-8C8C4BBC3835}">
      <dgm:prSet/>
      <dgm:spPr/>
      <dgm:t>
        <a:bodyPr/>
        <a:lstStyle/>
        <a:p>
          <a:endParaRPr lang="en-GB"/>
        </a:p>
      </dgm:t>
    </dgm:pt>
    <dgm:pt modelId="{986540F4-C0C3-4947-96D0-60EFD498B301}">
      <dgm:prSet phldrT="[Text]"/>
      <dgm:spPr>
        <a:solidFill>
          <a:srgbClr val="4AB16A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cs typeface="Calibri" panose="020F0502020204030204" pitchFamily="34" charset="0"/>
            </a:rPr>
            <a:t>Why?</a:t>
          </a:r>
        </a:p>
      </dgm:t>
    </dgm:pt>
    <dgm:pt modelId="{3D8CFB2E-6500-4757-A563-38219AEEF0EC}" type="parTrans" cxnId="{E94AADFD-5965-4BF5-8B26-9C5158094BE6}">
      <dgm:prSet/>
      <dgm:spPr/>
      <dgm:t>
        <a:bodyPr/>
        <a:lstStyle/>
        <a:p>
          <a:endParaRPr lang="en-GB"/>
        </a:p>
      </dgm:t>
    </dgm:pt>
    <dgm:pt modelId="{100A7752-2B0C-40F1-9C54-FF967B43FB02}" type="sibTrans" cxnId="{E94AADFD-5965-4BF5-8B26-9C5158094BE6}">
      <dgm:prSet/>
      <dgm:spPr/>
      <dgm:t>
        <a:bodyPr/>
        <a:lstStyle/>
        <a:p>
          <a:endParaRPr lang="en-GB"/>
        </a:p>
      </dgm:t>
    </dgm:pt>
    <dgm:pt modelId="{699E8C18-E88A-4CB0-A208-7DA1D4449284}">
      <dgm:prSet phldrT="[Text]"/>
      <dgm:spPr>
        <a:solidFill>
          <a:srgbClr val="FCC33D"/>
        </a:solidFill>
      </dgm:spPr>
      <dgm:t>
        <a:bodyPr/>
        <a:lstStyle/>
        <a:p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1.</a:t>
          </a:r>
        </a:p>
        <a:p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of UK regulations</a:t>
          </a:r>
        </a:p>
        <a:p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2.</a:t>
          </a:r>
        </a:p>
        <a:p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Streamline regulations into one set</a:t>
          </a:r>
        </a:p>
      </dgm:t>
    </dgm:pt>
    <dgm:pt modelId="{5B6F9985-71C5-4783-892F-04129808C300}" type="parTrans" cxnId="{8B339598-AD70-4B7A-B318-EE6B1570C5AE}">
      <dgm:prSet/>
      <dgm:spPr/>
      <dgm:t>
        <a:bodyPr/>
        <a:lstStyle/>
        <a:p>
          <a:endParaRPr lang="en-GB"/>
        </a:p>
      </dgm:t>
    </dgm:pt>
    <dgm:pt modelId="{9B54160F-2708-42F7-8CFA-0795A6DDC981}" type="sibTrans" cxnId="{8B339598-AD70-4B7A-B318-EE6B1570C5AE}">
      <dgm:prSet/>
      <dgm:spPr/>
      <dgm:t>
        <a:bodyPr/>
        <a:lstStyle/>
        <a:p>
          <a:endParaRPr lang="en-GB"/>
        </a:p>
      </dgm:t>
    </dgm:pt>
    <dgm:pt modelId="{61CD4C16-E204-4036-ABCF-ABD1E4EC8017}">
      <dgm:prSet phldrT="[Text]"/>
      <dgm:spPr>
        <a:solidFill>
          <a:srgbClr val="4AB16A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cs typeface="Calibri" panose="020F0502020204030204" pitchFamily="34" charset="0"/>
            </a:rPr>
            <a:t>When?</a:t>
          </a:r>
        </a:p>
      </dgm:t>
    </dgm:pt>
    <dgm:pt modelId="{720CF3F8-2265-44BD-B558-FE4193B89E22}" type="parTrans" cxnId="{506A32C8-067B-4EB7-AF15-835CDF9BEE59}">
      <dgm:prSet/>
      <dgm:spPr/>
      <dgm:t>
        <a:bodyPr/>
        <a:lstStyle/>
        <a:p>
          <a:endParaRPr lang="en-GB"/>
        </a:p>
      </dgm:t>
    </dgm:pt>
    <dgm:pt modelId="{3EADD830-835C-4243-A3AC-EE42842DEF49}" type="sibTrans" cxnId="{506A32C8-067B-4EB7-AF15-835CDF9BEE59}">
      <dgm:prSet/>
      <dgm:spPr/>
      <dgm:t>
        <a:bodyPr/>
        <a:lstStyle/>
        <a:p>
          <a:endParaRPr lang="en-GB"/>
        </a:p>
      </dgm:t>
    </dgm:pt>
    <dgm:pt modelId="{F4ED8296-8E21-4B0C-8823-19813B3046A5}">
      <dgm:prSet phldrT="[Text]"/>
      <dgm:spPr>
        <a:solidFill>
          <a:srgbClr val="FCC33D"/>
        </a:solidFill>
      </dgm:spPr>
      <dgm:t>
        <a:bodyPr/>
        <a:lstStyle/>
        <a:p>
          <a:r>
            <a:rPr lang="en-GB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24 February 2025 </a:t>
          </a:r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onwards</a:t>
          </a:r>
        </a:p>
        <a:p>
          <a:endParaRPr lang="en-GB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Anything started before then subject to previous regulations</a:t>
          </a:r>
        </a:p>
      </dgm:t>
    </dgm:pt>
    <dgm:pt modelId="{63EA0AB3-BCE1-4C49-943B-3985F7007268}" type="parTrans" cxnId="{2650F033-2C70-472B-8AEE-130351577270}">
      <dgm:prSet/>
      <dgm:spPr/>
      <dgm:t>
        <a:bodyPr/>
        <a:lstStyle/>
        <a:p>
          <a:endParaRPr lang="en-GB"/>
        </a:p>
      </dgm:t>
    </dgm:pt>
    <dgm:pt modelId="{CBD33C86-DE42-4828-BF13-66E5BFCC3E24}" type="sibTrans" cxnId="{2650F033-2C70-472B-8AEE-130351577270}">
      <dgm:prSet/>
      <dgm:spPr/>
      <dgm:t>
        <a:bodyPr/>
        <a:lstStyle/>
        <a:p>
          <a:endParaRPr lang="en-GB"/>
        </a:p>
      </dgm:t>
    </dgm:pt>
    <dgm:pt modelId="{0A0F8097-51EB-4ABF-8030-AB5AE953963F}" type="pres">
      <dgm:prSet presAssocID="{34C3C580-85F9-4F1F-A8F8-E2242157242F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551884F2-7463-4607-8081-500549139233}" type="pres">
      <dgm:prSet presAssocID="{61CD4C16-E204-4036-ABCF-ABD1E4EC8017}" presName="ChildAccent3" presStyleCnt="0"/>
      <dgm:spPr/>
    </dgm:pt>
    <dgm:pt modelId="{47F63EF4-BAE8-44AF-919F-26582925A5CA}" type="pres">
      <dgm:prSet presAssocID="{61CD4C16-E204-4036-ABCF-ABD1E4EC8017}" presName="ChildAccent" presStyleLbl="alignImgPlace1" presStyleIdx="0" presStyleCnt="3"/>
      <dgm:spPr/>
    </dgm:pt>
    <dgm:pt modelId="{76E7A13C-C995-4A0E-B933-BC81646D8F4A}" type="pres">
      <dgm:prSet presAssocID="{61CD4C16-E204-4036-ABCF-ABD1E4EC8017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82DB450-E35F-416B-B825-E5B5DF6C97D0}" type="pres">
      <dgm:prSet presAssocID="{61CD4C16-E204-4036-ABCF-ABD1E4EC8017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</dgm:pt>
    <dgm:pt modelId="{EDC63806-C9B7-43FF-9E7A-B87591BF1C18}" type="pres">
      <dgm:prSet presAssocID="{986540F4-C0C3-4947-96D0-60EFD498B301}" presName="ChildAccent2" presStyleCnt="0"/>
      <dgm:spPr/>
    </dgm:pt>
    <dgm:pt modelId="{5C6BE389-DB22-48CD-B420-4B224DD74308}" type="pres">
      <dgm:prSet presAssocID="{986540F4-C0C3-4947-96D0-60EFD498B301}" presName="ChildAccent" presStyleLbl="alignImgPlace1" presStyleIdx="1" presStyleCnt="3" custScaleX="101376" custScaleY="99027" custLinFactNeighborX="-1467" custLinFactNeighborY="-552"/>
      <dgm:spPr/>
    </dgm:pt>
    <dgm:pt modelId="{662D4CA9-6A48-4BA0-939E-3DA384498522}" type="pres">
      <dgm:prSet presAssocID="{986540F4-C0C3-4947-96D0-60EFD498B301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2F07B3-876F-44D8-885F-87D9782AE96A}" type="pres">
      <dgm:prSet presAssocID="{986540F4-C0C3-4947-96D0-60EFD498B301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</dgm:pt>
    <dgm:pt modelId="{8A2363AC-50EA-4E61-853B-A9692E9CC59B}" type="pres">
      <dgm:prSet presAssocID="{11141888-A035-4ECF-B071-4C36EAA0682C}" presName="ChildAccent1" presStyleCnt="0"/>
      <dgm:spPr/>
    </dgm:pt>
    <dgm:pt modelId="{773ECD13-0D75-4FF9-9FAC-A0281350F6DE}" type="pres">
      <dgm:prSet presAssocID="{11141888-A035-4ECF-B071-4C36EAA0682C}" presName="ChildAccent" presStyleLbl="alignImgPlace1" presStyleIdx="2" presStyleCnt="3"/>
      <dgm:spPr/>
    </dgm:pt>
    <dgm:pt modelId="{3F246A61-19C9-469C-895F-BCA26353CB5C}" type="pres">
      <dgm:prSet presAssocID="{11141888-A035-4ECF-B071-4C36EAA0682C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5A60508-AD92-45EB-86CE-64EFBC7CA55E}" type="pres">
      <dgm:prSet presAssocID="{11141888-A035-4ECF-B071-4C36EAA0682C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</dgm:pt>
  </dgm:ptLst>
  <dgm:cxnLst>
    <dgm:cxn modelId="{8D3D6205-472B-47A0-AD71-92568118BEC8}" type="presOf" srcId="{F4ED8296-8E21-4B0C-8823-19813B3046A5}" destId="{76E7A13C-C995-4A0E-B933-BC81646D8F4A}" srcOrd="1" destOrd="0" presId="urn:microsoft.com/office/officeart/2011/layout/InterconnectedBlockProcess"/>
    <dgm:cxn modelId="{667E6607-E5B4-4E07-B7A7-7AA5D31BF81C}" type="presOf" srcId="{699E8C18-E88A-4CB0-A208-7DA1D4449284}" destId="{5C6BE389-DB22-48CD-B420-4B224DD74308}" srcOrd="0" destOrd="0" presId="urn:microsoft.com/office/officeart/2011/layout/InterconnectedBlockProcess"/>
    <dgm:cxn modelId="{0082A217-23CC-4099-8C80-8E2489D8F3A9}" type="presOf" srcId="{11141888-A035-4ECF-B071-4C36EAA0682C}" destId="{65A60508-AD92-45EB-86CE-64EFBC7CA55E}" srcOrd="0" destOrd="0" presId="urn:microsoft.com/office/officeart/2011/layout/InterconnectedBlockProcess"/>
    <dgm:cxn modelId="{654AA324-3DEF-4467-B8CF-5DCF4CBB5D49}" type="presOf" srcId="{34C3C580-85F9-4F1F-A8F8-E2242157242F}" destId="{0A0F8097-51EB-4ABF-8030-AB5AE953963F}" srcOrd="0" destOrd="0" presId="urn:microsoft.com/office/officeart/2011/layout/InterconnectedBlockProcess"/>
    <dgm:cxn modelId="{2650F033-2C70-472B-8AEE-130351577270}" srcId="{61CD4C16-E204-4036-ABCF-ABD1E4EC8017}" destId="{F4ED8296-8E21-4B0C-8823-19813B3046A5}" srcOrd="0" destOrd="0" parTransId="{63EA0AB3-BCE1-4C49-943B-3985F7007268}" sibTransId="{CBD33C86-DE42-4828-BF13-66E5BFCC3E24}"/>
    <dgm:cxn modelId="{D4C09A50-C6D2-4759-B307-AFCD45AE46CE}" type="presOf" srcId="{F4ED8296-8E21-4B0C-8823-19813B3046A5}" destId="{47F63EF4-BAE8-44AF-919F-26582925A5CA}" srcOrd="0" destOrd="0" presId="urn:microsoft.com/office/officeart/2011/layout/InterconnectedBlockProcess"/>
    <dgm:cxn modelId="{BCEEAB78-4212-4108-8165-8C8C4BBC3835}" srcId="{11141888-A035-4ECF-B071-4C36EAA0682C}" destId="{DB025D35-DA58-4203-A87A-240834E15AA6}" srcOrd="0" destOrd="0" parTransId="{463D9612-05DF-41A1-9AB1-FCA9C9146E2D}" sibTransId="{384F9C29-DED8-4409-BC4C-FF8DC8AD904D}"/>
    <dgm:cxn modelId="{8B339598-AD70-4B7A-B318-EE6B1570C5AE}" srcId="{986540F4-C0C3-4947-96D0-60EFD498B301}" destId="{699E8C18-E88A-4CB0-A208-7DA1D4449284}" srcOrd="0" destOrd="0" parTransId="{5B6F9985-71C5-4783-892F-04129808C300}" sibTransId="{9B54160F-2708-42F7-8CFA-0795A6DDC981}"/>
    <dgm:cxn modelId="{5273629B-1345-4B6F-96D7-88722559D657}" type="presOf" srcId="{986540F4-C0C3-4947-96D0-60EFD498B301}" destId="{452F07B3-876F-44D8-885F-87D9782AE96A}" srcOrd="0" destOrd="0" presId="urn:microsoft.com/office/officeart/2011/layout/InterconnectedBlockProcess"/>
    <dgm:cxn modelId="{8F1B18A4-6E2F-4D65-80DD-B6632C6D7779}" type="presOf" srcId="{699E8C18-E88A-4CB0-A208-7DA1D4449284}" destId="{662D4CA9-6A48-4BA0-939E-3DA384498522}" srcOrd="1" destOrd="0" presId="urn:microsoft.com/office/officeart/2011/layout/InterconnectedBlockProcess"/>
    <dgm:cxn modelId="{8C3A55BD-BB64-4B3E-8544-77179519CE04}" srcId="{34C3C580-85F9-4F1F-A8F8-E2242157242F}" destId="{11141888-A035-4ECF-B071-4C36EAA0682C}" srcOrd="0" destOrd="0" parTransId="{DA583ECC-904D-4D7B-B375-C6793603E9E7}" sibTransId="{E0850D44-70AC-44A8-83C8-83C2A1461F7F}"/>
    <dgm:cxn modelId="{14BE9BC1-7844-4BAC-A370-3720A065F273}" type="presOf" srcId="{DB025D35-DA58-4203-A87A-240834E15AA6}" destId="{773ECD13-0D75-4FF9-9FAC-A0281350F6DE}" srcOrd="0" destOrd="0" presId="urn:microsoft.com/office/officeart/2011/layout/InterconnectedBlockProcess"/>
    <dgm:cxn modelId="{506A32C8-067B-4EB7-AF15-835CDF9BEE59}" srcId="{34C3C580-85F9-4F1F-A8F8-E2242157242F}" destId="{61CD4C16-E204-4036-ABCF-ABD1E4EC8017}" srcOrd="2" destOrd="0" parTransId="{720CF3F8-2265-44BD-B558-FE4193B89E22}" sibTransId="{3EADD830-835C-4243-A3AC-EE42842DEF49}"/>
    <dgm:cxn modelId="{5A3633E2-2E5C-4F01-AC3D-AA3DF7A1D898}" type="presOf" srcId="{DB025D35-DA58-4203-A87A-240834E15AA6}" destId="{3F246A61-19C9-469C-895F-BCA26353CB5C}" srcOrd="1" destOrd="0" presId="urn:microsoft.com/office/officeart/2011/layout/InterconnectedBlockProcess"/>
    <dgm:cxn modelId="{46ED1CEA-6B42-4A3E-9AB4-C0EA238571CF}" type="presOf" srcId="{61CD4C16-E204-4036-ABCF-ABD1E4EC8017}" destId="{B82DB450-E35F-416B-B825-E5B5DF6C97D0}" srcOrd="0" destOrd="0" presId="urn:microsoft.com/office/officeart/2011/layout/InterconnectedBlockProcess"/>
    <dgm:cxn modelId="{E94AADFD-5965-4BF5-8B26-9C5158094BE6}" srcId="{34C3C580-85F9-4F1F-A8F8-E2242157242F}" destId="{986540F4-C0C3-4947-96D0-60EFD498B301}" srcOrd="1" destOrd="0" parTransId="{3D8CFB2E-6500-4757-A563-38219AEEF0EC}" sibTransId="{100A7752-2B0C-40F1-9C54-FF967B43FB02}"/>
    <dgm:cxn modelId="{285717DD-8ED1-4DA5-B26B-88CD1A9F28E0}" type="presParOf" srcId="{0A0F8097-51EB-4ABF-8030-AB5AE953963F}" destId="{551884F2-7463-4607-8081-500549139233}" srcOrd="0" destOrd="0" presId="urn:microsoft.com/office/officeart/2011/layout/InterconnectedBlockProcess"/>
    <dgm:cxn modelId="{52C3245A-1019-4310-A7B3-3940A9360E16}" type="presParOf" srcId="{551884F2-7463-4607-8081-500549139233}" destId="{47F63EF4-BAE8-44AF-919F-26582925A5CA}" srcOrd="0" destOrd="0" presId="urn:microsoft.com/office/officeart/2011/layout/InterconnectedBlockProcess"/>
    <dgm:cxn modelId="{AA9117B8-789C-4C23-9D8F-6B5EE978B0DF}" type="presParOf" srcId="{0A0F8097-51EB-4ABF-8030-AB5AE953963F}" destId="{76E7A13C-C995-4A0E-B933-BC81646D8F4A}" srcOrd="1" destOrd="0" presId="urn:microsoft.com/office/officeart/2011/layout/InterconnectedBlockProcess"/>
    <dgm:cxn modelId="{EB71143B-D89C-4EEA-8AA3-3332E53CA7F4}" type="presParOf" srcId="{0A0F8097-51EB-4ABF-8030-AB5AE953963F}" destId="{B82DB450-E35F-416B-B825-E5B5DF6C97D0}" srcOrd="2" destOrd="0" presId="urn:microsoft.com/office/officeart/2011/layout/InterconnectedBlockProcess"/>
    <dgm:cxn modelId="{74D31AEC-BDE3-46F0-8623-6095DDA840A2}" type="presParOf" srcId="{0A0F8097-51EB-4ABF-8030-AB5AE953963F}" destId="{EDC63806-C9B7-43FF-9E7A-B87591BF1C18}" srcOrd="3" destOrd="0" presId="urn:microsoft.com/office/officeart/2011/layout/InterconnectedBlockProcess"/>
    <dgm:cxn modelId="{E6A84290-1544-4819-909B-35FBFD704907}" type="presParOf" srcId="{EDC63806-C9B7-43FF-9E7A-B87591BF1C18}" destId="{5C6BE389-DB22-48CD-B420-4B224DD74308}" srcOrd="0" destOrd="0" presId="urn:microsoft.com/office/officeart/2011/layout/InterconnectedBlockProcess"/>
    <dgm:cxn modelId="{012B8B9F-58E0-4069-B944-0FF9BC69A99D}" type="presParOf" srcId="{0A0F8097-51EB-4ABF-8030-AB5AE953963F}" destId="{662D4CA9-6A48-4BA0-939E-3DA384498522}" srcOrd="4" destOrd="0" presId="urn:microsoft.com/office/officeart/2011/layout/InterconnectedBlockProcess"/>
    <dgm:cxn modelId="{EB37A1E4-A22E-4B22-BC65-805D1CC8E4BC}" type="presParOf" srcId="{0A0F8097-51EB-4ABF-8030-AB5AE953963F}" destId="{452F07B3-876F-44D8-885F-87D9782AE96A}" srcOrd="5" destOrd="0" presId="urn:microsoft.com/office/officeart/2011/layout/InterconnectedBlockProcess"/>
    <dgm:cxn modelId="{7996669C-8037-47C3-95EA-1F77C501D46D}" type="presParOf" srcId="{0A0F8097-51EB-4ABF-8030-AB5AE953963F}" destId="{8A2363AC-50EA-4E61-853B-A9692E9CC59B}" srcOrd="6" destOrd="0" presId="urn:microsoft.com/office/officeart/2011/layout/InterconnectedBlockProcess"/>
    <dgm:cxn modelId="{8C09F151-CA6A-42BC-B9B6-7F7A559DC6FA}" type="presParOf" srcId="{8A2363AC-50EA-4E61-853B-A9692E9CC59B}" destId="{773ECD13-0D75-4FF9-9FAC-A0281350F6DE}" srcOrd="0" destOrd="0" presId="urn:microsoft.com/office/officeart/2011/layout/InterconnectedBlockProcess"/>
    <dgm:cxn modelId="{F0A4A3AE-19DC-4BAD-8845-BC4768A06759}" type="presParOf" srcId="{0A0F8097-51EB-4ABF-8030-AB5AE953963F}" destId="{3F246A61-19C9-469C-895F-BCA26353CB5C}" srcOrd="7" destOrd="0" presId="urn:microsoft.com/office/officeart/2011/layout/InterconnectedBlockProcess"/>
    <dgm:cxn modelId="{643EA5EC-B1D3-4822-ABA1-B83651059F08}" type="presParOf" srcId="{0A0F8097-51EB-4ABF-8030-AB5AE953963F}" destId="{65A60508-AD92-45EB-86CE-64EFBC7CA55E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C54D5B-A319-4220-A25C-94D65C6796E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8D2E63B-0AFD-47E4-A3BF-CDD2B35374BE}">
      <dgm:prSet phldrT="[Text]"/>
      <dgm:spPr>
        <a:solidFill>
          <a:srgbClr val="FCC33D">
            <a:alpha val="49804"/>
          </a:srgbClr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Social</a:t>
          </a:r>
        </a:p>
      </dgm:t>
    </dgm:pt>
    <dgm:pt modelId="{E709A5C1-4844-4D09-BB57-63EC6D7A62A2}" type="parTrans" cxnId="{83DE20FE-AE48-4F6C-95F9-864AE6632FC9}">
      <dgm:prSet/>
      <dgm:spPr/>
      <dgm:t>
        <a:bodyPr/>
        <a:lstStyle/>
        <a:p>
          <a:endParaRPr lang="en-GB"/>
        </a:p>
      </dgm:t>
    </dgm:pt>
    <dgm:pt modelId="{32629556-3BFC-4DAA-8A84-B0F6474383C2}" type="sibTrans" cxnId="{83DE20FE-AE48-4F6C-95F9-864AE6632FC9}">
      <dgm:prSet/>
      <dgm:spPr/>
      <dgm:t>
        <a:bodyPr/>
        <a:lstStyle/>
        <a:p>
          <a:endParaRPr lang="en-GB"/>
        </a:p>
      </dgm:t>
    </dgm:pt>
    <dgm:pt modelId="{3FDD896A-81BA-4062-894B-AA1319E3AEB6}">
      <dgm:prSet phldrT="[Text]"/>
      <dgm:spPr>
        <a:solidFill>
          <a:srgbClr val="FCC33D"/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Environment</a:t>
          </a:r>
        </a:p>
      </dgm:t>
    </dgm:pt>
    <dgm:pt modelId="{A6C97189-57DB-440A-9ED9-9EBF4C49E4C9}" type="parTrans" cxnId="{DFAD1B88-072B-4236-AB59-7B908EB0D4A1}">
      <dgm:prSet/>
      <dgm:spPr/>
      <dgm:t>
        <a:bodyPr/>
        <a:lstStyle/>
        <a:p>
          <a:endParaRPr lang="en-GB"/>
        </a:p>
      </dgm:t>
    </dgm:pt>
    <dgm:pt modelId="{D0934500-8B48-47E9-8EEA-BD7104CD2396}" type="sibTrans" cxnId="{DFAD1B88-072B-4236-AB59-7B908EB0D4A1}">
      <dgm:prSet/>
      <dgm:spPr/>
      <dgm:t>
        <a:bodyPr/>
        <a:lstStyle/>
        <a:p>
          <a:endParaRPr lang="en-GB"/>
        </a:p>
      </dgm:t>
    </dgm:pt>
    <dgm:pt modelId="{1D5F99B6-0EF2-471B-B9FE-8A19FE35CF3A}">
      <dgm:prSet phldrT="[Text]"/>
      <dgm:spPr>
        <a:solidFill>
          <a:srgbClr val="FCC33D">
            <a:alpha val="50000"/>
          </a:srgbClr>
        </a:solidFill>
      </dgm:spPr>
      <dgm:t>
        <a:bodyPr/>
        <a:lstStyle/>
        <a:p>
          <a:r>
            <a: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Economic</a:t>
          </a:r>
        </a:p>
      </dgm:t>
    </dgm:pt>
    <dgm:pt modelId="{F72A9ADD-373A-4DCA-ABC9-B8630D94DC0E}" type="parTrans" cxnId="{51F45D21-2108-48B3-81F4-D3CADBD60C58}">
      <dgm:prSet/>
      <dgm:spPr/>
      <dgm:t>
        <a:bodyPr/>
        <a:lstStyle/>
        <a:p>
          <a:endParaRPr lang="en-GB"/>
        </a:p>
      </dgm:t>
    </dgm:pt>
    <dgm:pt modelId="{55FCA96E-E086-448E-8C13-C4E66E9CAA6B}" type="sibTrans" cxnId="{51F45D21-2108-48B3-81F4-D3CADBD60C58}">
      <dgm:prSet/>
      <dgm:spPr/>
      <dgm:t>
        <a:bodyPr/>
        <a:lstStyle/>
        <a:p>
          <a:endParaRPr lang="en-GB"/>
        </a:p>
      </dgm:t>
    </dgm:pt>
    <dgm:pt modelId="{1318D104-3A9D-4FE4-9C9E-3BA4B7CF92D3}" type="pres">
      <dgm:prSet presAssocID="{44C54D5B-A319-4220-A25C-94D65C6796EC}" presName="compositeShape" presStyleCnt="0">
        <dgm:presLayoutVars>
          <dgm:chMax val="7"/>
          <dgm:dir/>
          <dgm:resizeHandles val="exact"/>
        </dgm:presLayoutVars>
      </dgm:prSet>
      <dgm:spPr/>
    </dgm:pt>
    <dgm:pt modelId="{1E13FCE9-AE79-40E3-BEDE-59400AB5D1B8}" type="pres">
      <dgm:prSet presAssocID="{58D2E63B-0AFD-47E4-A3BF-CDD2B35374BE}" presName="circ1" presStyleLbl="vennNode1" presStyleIdx="0" presStyleCnt="3"/>
      <dgm:spPr/>
    </dgm:pt>
    <dgm:pt modelId="{32E2F977-97B3-4EB7-87CD-AD8D6D339F29}" type="pres">
      <dgm:prSet presAssocID="{58D2E63B-0AFD-47E4-A3BF-CDD2B35374B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232E755-714B-4713-B81D-5F1EB4255380}" type="pres">
      <dgm:prSet presAssocID="{3FDD896A-81BA-4062-894B-AA1319E3AEB6}" presName="circ2" presStyleLbl="vennNode1" presStyleIdx="1" presStyleCnt="3"/>
      <dgm:spPr/>
    </dgm:pt>
    <dgm:pt modelId="{EA99CB91-0F69-410B-9994-B92EC9D48A5D}" type="pres">
      <dgm:prSet presAssocID="{3FDD896A-81BA-4062-894B-AA1319E3AE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53EF5D0-39F0-4CFB-BF68-241FDBAA3E32}" type="pres">
      <dgm:prSet presAssocID="{1D5F99B6-0EF2-471B-B9FE-8A19FE35CF3A}" presName="circ3" presStyleLbl="vennNode1" presStyleIdx="2" presStyleCnt="3"/>
      <dgm:spPr/>
    </dgm:pt>
    <dgm:pt modelId="{C0C5A1DA-DA59-46E3-93D4-86873628CD2D}" type="pres">
      <dgm:prSet presAssocID="{1D5F99B6-0EF2-471B-B9FE-8A19FE35CF3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CB20C10-7A27-4B7A-8D53-7CD1D2053883}" type="presOf" srcId="{44C54D5B-A319-4220-A25C-94D65C6796EC}" destId="{1318D104-3A9D-4FE4-9C9E-3BA4B7CF92D3}" srcOrd="0" destOrd="0" presId="urn:microsoft.com/office/officeart/2005/8/layout/venn1"/>
    <dgm:cxn modelId="{84CD1F10-4A22-4627-A98F-82F8995E6D70}" type="presOf" srcId="{58D2E63B-0AFD-47E4-A3BF-CDD2B35374BE}" destId="{1E13FCE9-AE79-40E3-BEDE-59400AB5D1B8}" srcOrd="0" destOrd="0" presId="urn:microsoft.com/office/officeart/2005/8/layout/venn1"/>
    <dgm:cxn modelId="{96A6AF1C-E19F-44BF-9510-4368794AB2D3}" type="presOf" srcId="{1D5F99B6-0EF2-471B-B9FE-8A19FE35CF3A}" destId="{C0C5A1DA-DA59-46E3-93D4-86873628CD2D}" srcOrd="1" destOrd="0" presId="urn:microsoft.com/office/officeart/2005/8/layout/venn1"/>
    <dgm:cxn modelId="{51F45D21-2108-48B3-81F4-D3CADBD60C58}" srcId="{44C54D5B-A319-4220-A25C-94D65C6796EC}" destId="{1D5F99B6-0EF2-471B-B9FE-8A19FE35CF3A}" srcOrd="2" destOrd="0" parTransId="{F72A9ADD-373A-4DCA-ABC9-B8630D94DC0E}" sibTransId="{55FCA96E-E086-448E-8C13-C4E66E9CAA6B}"/>
    <dgm:cxn modelId="{DFAD1B88-072B-4236-AB59-7B908EB0D4A1}" srcId="{44C54D5B-A319-4220-A25C-94D65C6796EC}" destId="{3FDD896A-81BA-4062-894B-AA1319E3AEB6}" srcOrd="1" destOrd="0" parTransId="{A6C97189-57DB-440A-9ED9-9EBF4C49E4C9}" sibTransId="{D0934500-8B48-47E9-8EEA-BD7104CD2396}"/>
    <dgm:cxn modelId="{1F977A88-166C-4F1F-853C-238093AC18AB}" type="presOf" srcId="{3FDD896A-81BA-4062-894B-AA1319E3AEB6}" destId="{EA99CB91-0F69-410B-9994-B92EC9D48A5D}" srcOrd="1" destOrd="0" presId="urn:microsoft.com/office/officeart/2005/8/layout/venn1"/>
    <dgm:cxn modelId="{9E1CEC8F-61CE-4D71-BE60-2604D24171D2}" type="presOf" srcId="{58D2E63B-0AFD-47E4-A3BF-CDD2B35374BE}" destId="{32E2F977-97B3-4EB7-87CD-AD8D6D339F29}" srcOrd="1" destOrd="0" presId="urn:microsoft.com/office/officeart/2005/8/layout/venn1"/>
    <dgm:cxn modelId="{B5C944B9-CCCF-4503-A7B2-BA3838A5C2A1}" type="presOf" srcId="{3FDD896A-81BA-4062-894B-AA1319E3AEB6}" destId="{6232E755-714B-4713-B81D-5F1EB4255380}" srcOrd="0" destOrd="0" presId="urn:microsoft.com/office/officeart/2005/8/layout/venn1"/>
    <dgm:cxn modelId="{010D5EDD-279C-4A80-AD02-24A2889E0D48}" type="presOf" srcId="{1D5F99B6-0EF2-471B-B9FE-8A19FE35CF3A}" destId="{E53EF5D0-39F0-4CFB-BF68-241FDBAA3E32}" srcOrd="0" destOrd="0" presId="urn:microsoft.com/office/officeart/2005/8/layout/venn1"/>
    <dgm:cxn modelId="{83DE20FE-AE48-4F6C-95F9-864AE6632FC9}" srcId="{44C54D5B-A319-4220-A25C-94D65C6796EC}" destId="{58D2E63B-0AFD-47E4-A3BF-CDD2B35374BE}" srcOrd="0" destOrd="0" parTransId="{E709A5C1-4844-4D09-BB57-63EC6D7A62A2}" sibTransId="{32629556-3BFC-4DAA-8A84-B0F6474383C2}"/>
    <dgm:cxn modelId="{53766287-4F83-4E31-ABDE-AD29619ABA20}" type="presParOf" srcId="{1318D104-3A9D-4FE4-9C9E-3BA4B7CF92D3}" destId="{1E13FCE9-AE79-40E3-BEDE-59400AB5D1B8}" srcOrd="0" destOrd="0" presId="urn:microsoft.com/office/officeart/2005/8/layout/venn1"/>
    <dgm:cxn modelId="{B43A2E77-7AE1-491A-9327-9124E67727DD}" type="presParOf" srcId="{1318D104-3A9D-4FE4-9C9E-3BA4B7CF92D3}" destId="{32E2F977-97B3-4EB7-87CD-AD8D6D339F29}" srcOrd="1" destOrd="0" presId="urn:microsoft.com/office/officeart/2005/8/layout/venn1"/>
    <dgm:cxn modelId="{0F2B1698-EC02-4A49-84F8-D7D52E678E65}" type="presParOf" srcId="{1318D104-3A9D-4FE4-9C9E-3BA4B7CF92D3}" destId="{6232E755-714B-4713-B81D-5F1EB4255380}" srcOrd="2" destOrd="0" presId="urn:microsoft.com/office/officeart/2005/8/layout/venn1"/>
    <dgm:cxn modelId="{FB41CA32-FD83-46BE-B935-E2E2004F0D50}" type="presParOf" srcId="{1318D104-3A9D-4FE4-9C9E-3BA4B7CF92D3}" destId="{EA99CB91-0F69-410B-9994-B92EC9D48A5D}" srcOrd="3" destOrd="0" presId="urn:microsoft.com/office/officeart/2005/8/layout/venn1"/>
    <dgm:cxn modelId="{0B83C66E-37B1-41FE-88BE-236BEA2A5928}" type="presParOf" srcId="{1318D104-3A9D-4FE4-9C9E-3BA4B7CF92D3}" destId="{E53EF5D0-39F0-4CFB-BF68-241FDBAA3E32}" srcOrd="4" destOrd="0" presId="urn:microsoft.com/office/officeart/2005/8/layout/venn1"/>
    <dgm:cxn modelId="{DD0901B7-13B4-474F-9C81-DFFDA7F36037}" type="presParOf" srcId="{1318D104-3A9D-4FE4-9C9E-3BA4B7CF92D3}" destId="{C0C5A1DA-DA59-46E3-93D4-86873628CD2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D31A07-A09D-4276-AB08-1736771D04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0FA397-9B3B-4440-A1E7-25B048FD77C4}">
      <dgm:prSet phldrT="[Text]"/>
      <dgm:spPr>
        <a:solidFill>
          <a:srgbClr val="FCC33D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Supplier welcome pack</a:t>
          </a:r>
        </a:p>
      </dgm:t>
    </dgm:pt>
    <dgm:pt modelId="{55A80F3E-14D6-47F6-932C-EB3F7BCEEE57}" type="parTrans" cxnId="{17630CA0-D98C-456D-A28B-DD3C88F0794B}">
      <dgm:prSet/>
      <dgm:spPr/>
      <dgm:t>
        <a:bodyPr/>
        <a:lstStyle/>
        <a:p>
          <a:endParaRPr lang="en-GB"/>
        </a:p>
      </dgm:t>
    </dgm:pt>
    <dgm:pt modelId="{53BAD4FF-3B2A-4B9E-BD78-078351486E26}" type="sibTrans" cxnId="{17630CA0-D98C-456D-A28B-DD3C88F0794B}">
      <dgm:prSet/>
      <dgm:spPr/>
      <dgm:t>
        <a:bodyPr/>
        <a:lstStyle/>
        <a:p>
          <a:endParaRPr lang="en-GB"/>
        </a:p>
      </dgm:t>
    </dgm:pt>
    <dgm:pt modelId="{C6BFF50C-29B4-4097-9465-B6B0B0C667C8}">
      <dgm:prSet phldrT="[Text]"/>
      <dgm:spPr>
        <a:solidFill>
          <a:srgbClr val="FCC33D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Contract management handbook for officers</a:t>
          </a:r>
        </a:p>
      </dgm:t>
    </dgm:pt>
    <dgm:pt modelId="{2BD4065F-5C42-45A7-AD84-C267230A9824}" type="parTrans" cxnId="{5E4C5927-0F5D-4C43-8345-D9144CC286F9}">
      <dgm:prSet/>
      <dgm:spPr/>
      <dgm:t>
        <a:bodyPr/>
        <a:lstStyle/>
        <a:p>
          <a:endParaRPr lang="en-GB"/>
        </a:p>
      </dgm:t>
    </dgm:pt>
    <dgm:pt modelId="{F3857A14-6068-46BE-A0B2-C5FAE0079C02}" type="sibTrans" cxnId="{5E4C5927-0F5D-4C43-8345-D9144CC286F9}">
      <dgm:prSet/>
      <dgm:spPr/>
      <dgm:t>
        <a:bodyPr/>
        <a:lstStyle/>
        <a:p>
          <a:endParaRPr lang="en-GB"/>
        </a:p>
      </dgm:t>
    </dgm:pt>
    <dgm:pt modelId="{070B733B-68A7-40E2-BC82-13DDA5DCB38F}">
      <dgm:prSet phldrT="[Text]"/>
      <dgm:spPr>
        <a:solidFill>
          <a:srgbClr val="FCC33D"/>
        </a:solidFill>
      </dgm:spPr>
      <dgm:t>
        <a:bodyPr/>
        <a:lstStyle/>
        <a:p>
          <a:r>
            <a: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Further guidance on In-tend for suppliers</a:t>
          </a:r>
        </a:p>
      </dgm:t>
    </dgm:pt>
    <dgm:pt modelId="{FE255973-6DA6-4D35-B3BE-C44FBD3C51D0}" type="parTrans" cxnId="{5C8A8B3E-C50B-4A0D-A694-D197084B5181}">
      <dgm:prSet/>
      <dgm:spPr/>
      <dgm:t>
        <a:bodyPr/>
        <a:lstStyle/>
        <a:p>
          <a:endParaRPr lang="en-GB"/>
        </a:p>
      </dgm:t>
    </dgm:pt>
    <dgm:pt modelId="{58ABB4E3-C46D-4157-A0B8-E907B20A91BC}" type="sibTrans" cxnId="{5C8A8B3E-C50B-4A0D-A694-D197084B5181}">
      <dgm:prSet/>
      <dgm:spPr/>
      <dgm:t>
        <a:bodyPr/>
        <a:lstStyle/>
        <a:p>
          <a:endParaRPr lang="en-GB"/>
        </a:p>
      </dgm:t>
    </dgm:pt>
    <dgm:pt modelId="{2E50BB6D-4E80-426D-8C28-6D20D6485EBD}" type="pres">
      <dgm:prSet presAssocID="{C3D31A07-A09D-4276-AB08-1736771D046A}" presName="Name0" presStyleCnt="0">
        <dgm:presLayoutVars>
          <dgm:chMax val="7"/>
          <dgm:chPref val="7"/>
          <dgm:dir/>
        </dgm:presLayoutVars>
      </dgm:prSet>
      <dgm:spPr/>
    </dgm:pt>
    <dgm:pt modelId="{D78515A7-7ACB-4F88-B10C-412423A850F2}" type="pres">
      <dgm:prSet presAssocID="{C3D31A07-A09D-4276-AB08-1736771D046A}" presName="Name1" presStyleCnt="0"/>
      <dgm:spPr/>
    </dgm:pt>
    <dgm:pt modelId="{EFA3622E-15C8-4D69-BC80-DB1ACA362AFF}" type="pres">
      <dgm:prSet presAssocID="{C3D31A07-A09D-4276-AB08-1736771D046A}" presName="cycle" presStyleCnt="0"/>
      <dgm:spPr/>
    </dgm:pt>
    <dgm:pt modelId="{CE5C441A-C669-4FCE-8F7A-53762977DBF9}" type="pres">
      <dgm:prSet presAssocID="{C3D31A07-A09D-4276-AB08-1736771D046A}" presName="srcNode" presStyleLbl="node1" presStyleIdx="0" presStyleCnt="3"/>
      <dgm:spPr/>
    </dgm:pt>
    <dgm:pt modelId="{883F2303-EC8D-4636-BDE2-62571FBA7CDB}" type="pres">
      <dgm:prSet presAssocID="{C3D31A07-A09D-4276-AB08-1736771D046A}" presName="conn" presStyleLbl="parChTrans1D2" presStyleIdx="0" presStyleCnt="1"/>
      <dgm:spPr/>
    </dgm:pt>
    <dgm:pt modelId="{ABD9F91C-868C-4487-9C77-B2A7BC7AAF6B}" type="pres">
      <dgm:prSet presAssocID="{C3D31A07-A09D-4276-AB08-1736771D046A}" presName="extraNode" presStyleLbl="node1" presStyleIdx="0" presStyleCnt="3"/>
      <dgm:spPr/>
    </dgm:pt>
    <dgm:pt modelId="{C625BF00-0D4F-4721-89E6-0572A1DBAEFD}" type="pres">
      <dgm:prSet presAssocID="{C3D31A07-A09D-4276-AB08-1736771D046A}" presName="dstNode" presStyleLbl="node1" presStyleIdx="0" presStyleCnt="3"/>
      <dgm:spPr/>
    </dgm:pt>
    <dgm:pt modelId="{C2F114E0-FB1A-4F58-AF7F-17BC0A68D667}" type="pres">
      <dgm:prSet presAssocID="{EA0FA397-9B3B-4440-A1E7-25B048FD77C4}" presName="text_1" presStyleLbl="node1" presStyleIdx="0" presStyleCnt="3">
        <dgm:presLayoutVars>
          <dgm:bulletEnabled val="1"/>
        </dgm:presLayoutVars>
      </dgm:prSet>
      <dgm:spPr/>
    </dgm:pt>
    <dgm:pt modelId="{1FF5F8A7-055A-4B4D-93E4-F0FFAB24B9EB}" type="pres">
      <dgm:prSet presAssocID="{EA0FA397-9B3B-4440-A1E7-25B048FD77C4}" presName="accent_1" presStyleCnt="0"/>
      <dgm:spPr/>
    </dgm:pt>
    <dgm:pt modelId="{673DD24C-7039-411B-8707-C7DDA1541E74}" type="pres">
      <dgm:prSet presAssocID="{EA0FA397-9B3B-4440-A1E7-25B048FD77C4}" presName="accentRepeatNode" presStyleLbl="solidFgAcc1" presStyleIdx="0" presStyleCnt="3"/>
      <dgm:spPr>
        <a:solidFill>
          <a:srgbClr val="9DCBD3"/>
        </a:solidFill>
        <a:ln>
          <a:solidFill>
            <a:srgbClr val="00708A"/>
          </a:solidFill>
        </a:ln>
      </dgm:spPr>
    </dgm:pt>
    <dgm:pt modelId="{EC7C7B5A-1332-4FF4-9D93-0762852C927C}" type="pres">
      <dgm:prSet presAssocID="{C6BFF50C-29B4-4097-9465-B6B0B0C667C8}" presName="text_2" presStyleLbl="node1" presStyleIdx="1" presStyleCnt="3">
        <dgm:presLayoutVars>
          <dgm:bulletEnabled val="1"/>
        </dgm:presLayoutVars>
      </dgm:prSet>
      <dgm:spPr/>
    </dgm:pt>
    <dgm:pt modelId="{A7C056F2-9B35-499E-9400-C98BA222FCDD}" type="pres">
      <dgm:prSet presAssocID="{C6BFF50C-29B4-4097-9465-B6B0B0C667C8}" presName="accent_2" presStyleCnt="0"/>
      <dgm:spPr/>
    </dgm:pt>
    <dgm:pt modelId="{C0BBFCE5-303C-4E02-923F-634603B88194}" type="pres">
      <dgm:prSet presAssocID="{C6BFF50C-29B4-4097-9465-B6B0B0C667C8}" presName="accentRepeatNode" presStyleLbl="solidFgAcc1" presStyleIdx="1" presStyleCnt="3"/>
      <dgm:spPr>
        <a:solidFill>
          <a:srgbClr val="9DCBD3"/>
        </a:solidFill>
        <a:ln>
          <a:solidFill>
            <a:srgbClr val="00708A"/>
          </a:solidFill>
        </a:ln>
      </dgm:spPr>
    </dgm:pt>
    <dgm:pt modelId="{2A6F0F52-BCFE-4564-A934-7C13A725A1D8}" type="pres">
      <dgm:prSet presAssocID="{070B733B-68A7-40E2-BC82-13DDA5DCB38F}" presName="text_3" presStyleLbl="node1" presStyleIdx="2" presStyleCnt="3">
        <dgm:presLayoutVars>
          <dgm:bulletEnabled val="1"/>
        </dgm:presLayoutVars>
      </dgm:prSet>
      <dgm:spPr/>
    </dgm:pt>
    <dgm:pt modelId="{BF2FA380-8030-4E68-882C-06F3F8D467E1}" type="pres">
      <dgm:prSet presAssocID="{070B733B-68A7-40E2-BC82-13DDA5DCB38F}" presName="accent_3" presStyleCnt="0"/>
      <dgm:spPr/>
    </dgm:pt>
    <dgm:pt modelId="{FB9EA000-C58B-4875-87D4-B69C59BBA832}" type="pres">
      <dgm:prSet presAssocID="{070B733B-68A7-40E2-BC82-13DDA5DCB38F}" presName="accentRepeatNode" presStyleLbl="solidFgAcc1" presStyleIdx="2" presStyleCnt="3"/>
      <dgm:spPr>
        <a:solidFill>
          <a:srgbClr val="9DCBD3"/>
        </a:solidFill>
        <a:ln>
          <a:solidFill>
            <a:srgbClr val="00708A"/>
          </a:solidFill>
        </a:ln>
      </dgm:spPr>
    </dgm:pt>
  </dgm:ptLst>
  <dgm:cxnLst>
    <dgm:cxn modelId="{5E4C5927-0F5D-4C43-8345-D9144CC286F9}" srcId="{C3D31A07-A09D-4276-AB08-1736771D046A}" destId="{C6BFF50C-29B4-4097-9465-B6B0B0C667C8}" srcOrd="1" destOrd="0" parTransId="{2BD4065F-5C42-45A7-AD84-C267230A9824}" sibTransId="{F3857A14-6068-46BE-A0B2-C5FAE0079C02}"/>
    <dgm:cxn modelId="{5C8A8B3E-C50B-4A0D-A694-D197084B5181}" srcId="{C3D31A07-A09D-4276-AB08-1736771D046A}" destId="{070B733B-68A7-40E2-BC82-13DDA5DCB38F}" srcOrd="2" destOrd="0" parTransId="{FE255973-6DA6-4D35-B3BE-C44FBD3C51D0}" sibTransId="{58ABB4E3-C46D-4157-A0B8-E907B20A91BC}"/>
    <dgm:cxn modelId="{702C523F-60D2-4A11-A93E-CCCD9853F436}" type="presOf" srcId="{53BAD4FF-3B2A-4B9E-BD78-078351486E26}" destId="{883F2303-EC8D-4636-BDE2-62571FBA7CDB}" srcOrd="0" destOrd="0" presId="urn:microsoft.com/office/officeart/2008/layout/VerticalCurvedList"/>
    <dgm:cxn modelId="{F0EC044D-E41C-4A7A-9E99-005C34861F4D}" type="presOf" srcId="{070B733B-68A7-40E2-BC82-13DDA5DCB38F}" destId="{2A6F0F52-BCFE-4564-A934-7C13A725A1D8}" srcOrd="0" destOrd="0" presId="urn:microsoft.com/office/officeart/2008/layout/VerticalCurvedList"/>
    <dgm:cxn modelId="{B3B11488-4A4B-48E7-A001-65E3F8DED207}" type="presOf" srcId="{EA0FA397-9B3B-4440-A1E7-25B048FD77C4}" destId="{C2F114E0-FB1A-4F58-AF7F-17BC0A68D667}" srcOrd="0" destOrd="0" presId="urn:microsoft.com/office/officeart/2008/layout/VerticalCurvedList"/>
    <dgm:cxn modelId="{17630CA0-D98C-456D-A28B-DD3C88F0794B}" srcId="{C3D31A07-A09D-4276-AB08-1736771D046A}" destId="{EA0FA397-9B3B-4440-A1E7-25B048FD77C4}" srcOrd="0" destOrd="0" parTransId="{55A80F3E-14D6-47F6-932C-EB3F7BCEEE57}" sibTransId="{53BAD4FF-3B2A-4B9E-BD78-078351486E26}"/>
    <dgm:cxn modelId="{CFAAD5E6-CD34-4F51-94B0-786874D8F39E}" type="presOf" srcId="{C3D31A07-A09D-4276-AB08-1736771D046A}" destId="{2E50BB6D-4E80-426D-8C28-6D20D6485EBD}" srcOrd="0" destOrd="0" presId="urn:microsoft.com/office/officeart/2008/layout/VerticalCurvedList"/>
    <dgm:cxn modelId="{87D56BF0-0106-4A4B-8DB3-61E53C33A8B0}" type="presOf" srcId="{C6BFF50C-29B4-4097-9465-B6B0B0C667C8}" destId="{EC7C7B5A-1332-4FF4-9D93-0762852C927C}" srcOrd="0" destOrd="0" presId="urn:microsoft.com/office/officeart/2008/layout/VerticalCurvedList"/>
    <dgm:cxn modelId="{566A1592-DC00-4F30-B77D-844BA47D9185}" type="presParOf" srcId="{2E50BB6D-4E80-426D-8C28-6D20D6485EBD}" destId="{D78515A7-7ACB-4F88-B10C-412423A850F2}" srcOrd="0" destOrd="0" presId="urn:microsoft.com/office/officeart/2008/layout/VerticalCurvedList"/>
    <dgm:cxn modelId="{DC150E23-4B9F-4AF8-A3D4-25ADDCCDE463}" type="presParOf" srcId="{D78515A7-7ACB-4F88-B10C-412423A850F2}" destId="{EFA3622E-15C8-4D69-BC80-DB1ACA362AFF}" srcOrd="0" destOrd="0" presId="urn:microsoft.com/office/officeart/2008/layout/VerticalCurvedList"/>
    <dgm:cxn modelId="{44E41396-9F27-4295-B1EE-B0A85653D07C}" type="presParOf" srcId="{EFA3622E-15C8-4D69-BC80-DB1ACA362AFF}" destId="{CE5C441A-C669-4FCE-8F7A-53762977DBF9}" srcOrd="0" destOrd="0" presId="urn:microsoft.com/office/officeart/2008/layout/VerticalCurvedList"/>
    <dgm:cxn modelId="{FB6DFA06-3E0E-4C7F-81AC-8A6C86EEF722}" type="presParOf" srcId="{EFA3622E-15C8-4D69-BC80-DB1ACA362AFF}" destId="{883F2303-EC8D-4636-BDE2-62571FBA7CDB}" srcOrd="1" destOrd="0" presId="urn:microsoft.com/office/officeart/2008/layout/VerticalCurvedList"/>
    <dgm:cxn modelId="{8F88109E-CDD4-4EDE-9575-DC4706970680}" type="presParOf" srcId="{EFA3622E-15C8-4D69-BC80-DB1ACA362AFF}" destId="{ABD9F91C-868C-4487-9C77-B2A7BC7AAF6B}" srcOrd="2" destOrd="0" presId="urn:microsoft.com/office/officeart/2008/layout/VerticalCurvedList"/>
    <dgm:cxn modelId="{33857F69-B89B-48BC-8D16-8F5C7FA548D4}" type="presParOf" srcId="{EFA3622E-15C8-4D69-BC80-DB1ACA362AFF}" destId="{C625BF00-0D4F-4721-89E6-0572A1DBAEFD}" srcOrd="3" destOrd="0" presId="urn:microsoft.com/office/officeart/2008/layout/VerticalCurvedList"/>
    <dgm:cxn modelId="{F3612C02-78DC-4AF7-8A61-FCA920C6D432}" type="presParOf" srcId="{D78515A7-7ACB-4F88-B10C-412423A850F2}" destId="{C2F114E0-FB1A-4F58-AF7F-17BC0A68D667}" srcOrd="1" destOrd="0" presId="urn:microsoft.com/office/officeart/2008/layout/VerticalCurvedList"/>
    <dgm:cxn modelId="{968FF6A5-D884-4BE2-B3C4-74FFCE2F9B67}" type="presParOf" srcId="{D78515A7-7ACB-4F88-B10C-412423A850F2}" destId="{1FF5F8A7-055A-4B4D-93E4-F0FFAB24B9EB}" srcOrd="2" destOrd="0" presId="urn:microsoft.com/office/officeart/2008/layout/VerticalCurvedList"/>
    <dgm:cxn modelId="{D4D7754D-0B07-4E75-9077-61C867D2BA3F}" type="presParOf" srcId="{1FF5F8A7-055A-4B4D-93E4-F0FFAB24B9EB}" destId="{673DD24C-7039-411B-8707-C7DDA1541E74}" srcOrd="0" destOrd="0" presId="urn:microsoft.com/office/officeart/2008/layout/VerticalCurvedList"/>
    <dgm:cxn modelId="{85897973-823C-443C-88E4-387B5CEE6A81}" type="presParOf" srcId="{D78515A7-7ACB-4F88-B10C-412423A850F2}" destId="{EC7C7B5A-1332-4FF4-9D93-0762852C927C}" srcOrd="3" destOrd="0" presId="urn:microsoft.com/office/officeart/2008/layout/VerticalCurvedList"/>
    <dgm:cxn modelId="{3473C371-756F-443D-9E47-ABD0D00E88E1}" type="presParOf" srcId="{D78515A7-7ACB-4F88-B10C-412423A850F2}" destId="{A7C056F2-9B35-499E-9400-C98BA222FCDD}" srcOrd="4" destOrd="0" presId="urn:microsoft.com/office/officeart/2008/layout/VerticalCurvedList"/>
    <dgm:cxn modelId="{451A73B3-75D3-4D28-A16F-7B2175D8A4D5}" type="presParOf" srcId="{A7C056F2-9B35-499E-9400-C98BA222FCDD}" destId="{C0BBFCE5-303C-4E02-923F-634603B88194}" srcOrd="0" destOrd="0" presId="urn:microsoft.com/office/officeart/2008/layout/VerticalCurvedList"/>
    <dgm:cxn modelId="{899B7B2B-C199-476F-B98C-2515206EC582}" type="presParOf" srcId="{D78515A7-7ACB-4F88-B10C-412423A850F2}" destId="{2A6F0F52-BCFE-4564-A934-7C13A725A1D8}" srcOrd="5" destOrd="0" presId="urn:microsoft.com/office/officeart/2008/layout/VerticalCurvedList"/>
    <dgm:cxn modelId="{26DDA8B5-3B86-4B0D-96E9-4CB9A3608DEF}" type="presParOf" srcId="{D78515A7-7ACB-4F88-B10C-412423A850F2}" destId="{BF2FA380-8030-4E68-882C-06F3F8D467E1}" srcOrd="6" destOrd="0" presId="urn:microsoft.com/office/officeart/2008/layout/VerticalCurvedList"/>
    <dgm:cxn modelId="{F3CF6A72-E75E-4502-B3DB-8F47029D1AC5}" type="presParOf" srcId="{BF2FA380-8030-4E68-882C-06F3F8D467E1}" destId="{FB9EA000-C58B-4875-87D4-B69C59BBA8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8A1D3-D373-4443-A735-4DA1B8242C50}">
      <dsp:nvSpPr>
        <dsp:cNvPr id="0" name=""/>
        <dsp:cNvSpPr/>
      </dsp:nvSpPr>
      <dsp:spPr>
        <a:xfrm>
          <a:off x="1707926" y="45422"/>
          <a:ext cx="2180274" cy="2180274"/>
        </a:xfrm>
        <a:prstGeom prst="ellipse">
          <a:avLst/>
        </a:prstGeom>
        <a:solidFill>
          <a:srgbClr val="9DCBD3">
            <a:alpha val="5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Maximising public benefit</a:t>
          </a:r>
        </a:p>
      </dsp:txBody>
      <dsp:txXfrm>
        <a:off x="1998629" y="426970"/>
        <a:ext cx="1598868" cy="981123"/>
      </dsp:txXfrm>
    </dsp:sp>
    <dsp:sp modelId="{F808F074-5931-4D94-9600-F0A3B839A006}">
      <dsp:nvSpPr>
        <dsp:cNvPr id="0" name=""/>
        <dsp:cNvSpPr/>
      </dsp:nvSpPr>
      <dsp:spPr>
        <a:xfrm>
          <a:off x="2554294" y="1385724"/>
          <a:ext cx="2180274" cy="2180274"/>
        </a:xfrm>
        <a:prstGeom prst="ellipse">
          <a:avLst/>
        </a:prstGeom>
        <a:solidFill>
          <a:srgbClr val="9DCBD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Transparency</a:t>
          </a:r>
        </a:p>
      </dsp:txBody>
      <dsp:txXfrm>
        <a:off x="3221095" y="1948962"/>
        <a:ext cx="1308164" cy="1199151"/>
      </dsp:txXfrm>
    </dsp:sp>
    <dsp:sp modelId="{81447D25-0181-479A-8798-C2FE9757B882}">
      <dsp:nvSpPr>
        <dsp:cNvPr id="0" name=""/>
        <dsp:cNvSpPr/>
      </dsp:nvSpPr>
      <dsp:spPr>
        <a:xfrm>
          <a:off x="1015725" y="1370811"/>
          <a:ext cx="2180274" cy="2180274"/>
        </a:xfrm>
        <a:prstGeom prst="ellipse">
          <a:avLst/>
        </a:prstGeom>
        <a:solidFill>
          <a:srgbClr val="9DCBD3">
            <a:alpha val="5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Exclusion grounds</a:t>
          </a:r>
        </a:p>
      </dsp:txBody>
      <dsp:txXfrm>
        <a:off x="1221035" y="1934048"/>
        <a:ext cx="1308164" cy="1199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63EF4-BAE8-44AF-919F-26582925A5CA}">
      <dsp:nvSpPr>
        <dsp:cNvPr id="0" name=""/>
        <dsp:cNvSpPr/>
      </dsp:nvSpPr>
      <dsp:spPr>
        <a:xfrm>
          <a:off x="3472206" y="638457"/>
          <a:ext cx="1347880" cy="2995333"/>
        </a:xfrm>
        <a:prstGeom prst="wedgeRectCallout">
          <a:avLst>
            <a:gd name="adj1" fmla="val 0"/>
            <a:gd name="adj2" fmla="val 0"/>
          </a:avLst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75" tIns="53975" rIns="53975" bIns="53975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24 February 2025 </a:t>
          </a: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onwards</a:t>
          </a:r>
        </a:p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>
            <a:solidFill>
              <a:schemeClr val="tx1">
                <a:lumMod val="65000"/>
                <a:lumOff val="3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Anything started before then subject to previous regulations</a:t>
          </a:r>
        </a:p>
      </dsp:txBody>
      <dsp:txXfrm>
        <a:off x="3643269" y="638457"/>
        <a:ext cx="1176817" cy="2995333"/>
      </dsp:txXfrm>
    </dsp:sp>
    <dsp:sp modelId="{B82DB450-E35F-416B-B825-E5B5DF6C97D0}">
      <dsp:nvSpPr>
        <dsp:cNvPr id="0" name=""/>
        <dsp:cNvSpPr/>
      </dsp:nvSpPr>
      <dsp:spPr>
        <a:xfrm>
          <a:off x="3472206" y="0"/>
          <a:ext cx="1347880" cy="639547"/>
        </a:xfrm>
        <a:prstGeom prst="rect">
          <a:avLst/>
        </a:prstGeom>
        <a:solidFill>
          <a:srgbClr val="4AB16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Calibri" panose="020F0502020204030204" pitchFamily="34" charset="0"/>
              <a:cs typeface="Calibri" panose="020F0502020204030204" pitchFamily="34" charset="0"/>
            </a:rPr>
            <a:t>When?</a:t>
          </a:r>
        </a:p>
      </dsp:txBody>
      <dsp:txXfrm>
        <a:off x="3472206" y="0"/>
        <a:ext cx="1347880" cy="639547"/>
      </dsp:txXfrm>
    </dsp:sp>
    <dsp:sp modelId="{5C6BE389-DB22-48CD-B420-4B224DD74308}">
      <dsp:nvSpPr>
        <dsp:cNvPr id="0" name=""/>
        <dsp:cNvSpPr/>
      </dsp:nvSpPr>
      <dsp:spPr>
        <a:xfrm>
          <a:off x="2094874" y="636635"/>
          <a:ext cx="1366427" cy="2754601"/>
        </a:xfrm>
        <a:prstGeom prst="wedgeRectCallout">
          <a:avLst>
            <a:gd name="adj1" fmla="val 62500"/>
            <a:gd name="adj2" fmla="val 20830"/>
          </a:avLst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75" tIns="53975" rIns="53975" bIns="53975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1.</a:t>
          </a:r>
        </a:p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of UK regulations</a:t>
          </a:r>
        </a:p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2.</a:t>
          </a:r>
        </a:p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Streamline regulations into one set</a:t>
          </a:r>
        </a:p>
      </dsp:txBody>
      <dsp:txXfrm>
        <a:off x="2268291" y="636635"/>
        <a:ext cx="1193010" cy="2754601"/>
      </dsp:txXfrm>
    </dsp:sp>
    <dsp:sp modelId="{452F07B3-876F-44D8-885F-87D9782AE96A}">
      <dsp:nvSpPr>
        <dsp:cNvPr id="0" name=""/>
        <dsp:cNvSpPr/>
      </dsp:nvSpPr>
      <dsp:spPr>
        <a:xfrm>
          <a:off x="2123921" y="103563"/>
          <a:ext cx="1347880" cy="534894"/>
        </a:xfrm>
        <a:prstGeom prst="rect">
          <a:avLst/>
        </a:prstGeom>
        <a:solidFill>
          <a:srgbClr val="4AB16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Calibri" panose="020F0502020204030204" pitchFamily="34" charset="0"/>
              <a:cs typeface="Calibri" panose="020F0502020204030204" pitchFamily="34" charset="0"/>
            </a:rPr>
            <a:t>Why?</a:t>
          </a:r>
        </a:p>
      </dsp:txBody>
      <dsp:txXfrm>
        <a:off x="2123921" y="103563"/>
        <a:ext cx="1347880" cy="534894"/>
      </dsp:txXfrm>
    </dsp:sp>
    <dsp:sp modelId="{773ECD13-0D75-4FF9-9FAC-A0281350F6DE}">
      <dsp:nvSpPr>
        <dsp:cNvPr id="0" name=""/>
        <dsp:cNvSpPr/>
      </dsp:nvSpPr>
      <dsp:spPr>
        <a:xfrm>
          <a:off x="776040" y="638457"/>
          <a:ext cx="1347880" cy="2567636"/>
        </a:xfrm>
        <a:prstGeom prst="wedgeRectCallout">
          <a:avLst>
            <a:gd name="adj1" fmla="val 62500"/>
            <a:gd name="adj2" fmla="val 20830"/>
          </a:avLst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975" tIns="53975" rIns="53975" bIns="53975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The rules which govern public sector buys high value goods works and services</a:t>
          </a:r>
        </a:p>
      </dsp:txBody>
      <dsp:txXfrm>
        <a:off x="947104" y="638457"/>
        <a:ext cx="1176817" cy="2567636"/>
      </dsp:txXfrm>
    </dsp:sp>
    <dsp:sp modelId="{65A60508-AD92-45EB-86CE-64EFBC7CA55E}">
      <dsp:nvSpPr>
        <dsp:cNvPr id="0" name=""/>
        <dsp:cNvSpPr/>
      </dsp:nvSpPr>
      <dsp:spPr>
        <a:xfrm>
          <a:off x="776040" y="210396"/>
          <a:ext cx="1347880" cy="428060"/>
        </a:xfrm>
        <a:prstGeom prst="rect">
          <a:avLst/>
        </a:prstGeom>
        <a:solidFill>
          <a:srgbClr val="4AB16A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66675" rIns="66675" bIns="666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Calibri" panose="020F0502020204030204" pitchFamily="34" charset="0"/>
              <a:cs typeface="Calibri" panose="020F0502020204030204" pitchFamily="34" charset="0"/>
            </a:rPr>
            <a:t>What?</a:t>
          </a:r>
        </a:p>
      </dsp:txBody>
      <dsp:txXfrm>
        <a:off x="776040" y="210396"/>
        <a:ext cx="1347880" cy="428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3FCE9-AE79-40E3-BEDE-59400AB5D1B8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rgbClr val="FCC33D">
            <a:alpha val="49804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Social</a:t>
          </a:r>
        </a:p>
      </dsp:txBody>
      <dsp:txXfrm>
        <a:off x="2871893" y="636693"/>
        <a:ext cx="2384213" cy="1463040"/>
      </dsp:txXfrm>
    </dsp:sp>
    <dsp:sp modelId="{6232E755-714B-4713-B81D-5F1EB4255380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Environment</a:t>
          </a:r>
        </a:p>
      </dsp:txBody>
      <dsp:txXfrm>
        <a:off x="4605866" y="2939626"/>
        <a:ext cx="1950720" cy="1788160"/>
      </dsp:txXfrm>
    </dsp:sp>
    <dsp:sp modelId="{E53EF5D0-39F0-4CFB-BF68-241FDBAA3E32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rgbClr val="FCC33D">
            <a:alpha val="5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Economic</a:t>
          </a:r>
        </a:p>
      </dsp:txBody>
      <dsp:txXfrm>
        <a:off x="1571413" y="2939626"/>
        <a:ext cx="1950720" cy="1788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F2303-EC8D-4636-BDE2-62571FBA7CDB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114E0-FB1A-4F58-AF7F-17BC0A68D667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Supplier welcome pack</a:t>
          </a:r>
        </a:p>
      </dsp:txBody>
      <dsp:txXfrm>
        <a:off x="752110" y="541866"/>
        <a:ext cx="7301111" cy="1083733"/>
      </dsp:txXfrm>
    </dsp:sp>
    <dsp:sp modelId="{673DD24C-7039-411B-8707-C7DDA1541E74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rgbClr val="9DCBD3"/>
        </a:solidFill>
        <a:ln w="10795" cap="flat" cmpd="sng" algn="ctr">
          <a:solidFill>
            <a:srgbClr val="0070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C7B5A-1332-4FF4-9D93-0762852C927C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Contract management handbook for officers</a:t>
          </a:r>
        </a:p>
      </dsp:txBody>
      <dsp:txXfrm>
        <a:off x="1146048" y="2167466"/>
        <a:ext cx="6907174" cy="1083733"/>
      </dsp:txXfrm>
    </dsp:sp>
    <dsp:sp modelId="{C0BBFCE5-303C-4E02-923F-634603B88194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rgbClr val="9DCBD3"/>
        </a:solidFill>
        <a:ln w="10795" cap="flat" cmpd="sng" algn="ctr">
          <a:solidFill>
            <a:srgbClr val="0070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F0F52-BCFE-4564-A934-7C13A725A1D8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rgbClr val="FCC33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Further guidance on In-tend for suppliers</a:t>
          </a:r>
        </a:p>
      </dsp:txBody>
      <dsp:txXfrm>
        <a:off x="752110" y="3793066"/>
        <a:ext cx="7301111" cy="1083733"/>
      </dsp:txXfrm>
    </dsp:sp>
    <dsp:sp modelId="{FB9EA000-C58B-4875-87D4-B69C59BBA83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rgbClr val="9DCBD3"/>
        </a:solidFill>
        <a:ln w="10795" cap="flat" cmpd="sng" algn="ctr">
          <a:solidFill>
            <a:srgbClr val="0070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8CE67-64F4-46F1-A0B2-1840E749B824}" type="datetimeFigureOut">
              <a:rPr lang="en-GB" smtClean="0"/>
              <a:t>15/08/2025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126B-CCA2-41C8-979D-ED44BC511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66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E88D6-1FE8-4433-BB8B-FA2E172FA5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2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ast Suffo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7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3B271-38E0-4C4F-A091-BFE38A38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68" y="687185"/>
            <a:ext cx="2911507" cy="2424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ast Suffo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7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3B271-38E0-4C4F-A091-BFE38A38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68" y="687185"/>
            <a:ext cx="2911507" cy="24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7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1B34F76-C511-4F07-A8F5-DC9F0A83E40E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49C3746-7E6E-4F68-A24F-2A82D0B6DB36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4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CD90868-FEDD-4C98-A4B9-C888BB54D32C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7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723E958-D9F5-4B42-9CB3-8AFDC704275E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0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C088C68-BC4F-413F-AE79-8975556017C1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6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1CF3758-007A-45CF-B091-6D7FD3F2B69F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9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8037BB6-EB6B-4016-8BF9-018F4E48B137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6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1B34F76-C511-4F07-A8F5-DC9F0A83E40E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FDFCC18-BF60-41A6-9544-747206C7062D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7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49C3746-7E6E-4F68-A24F-2A82D0B6DB36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CD90868-FEDD-4C98-A4B9-C888BB54D32C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723E958-D9F5-4B42-9CB3-8AFDC704275E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C088C68-BC4F-413F-AE79-8975556017C1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1CF3758-007A-45CF-B091-6D7FD3F2B69F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8037BB6-EB6B-4016-8BF9-018F4E48B137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FDFCC18-BF60-41A6-9544-747206C7062D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007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1011D07-C1A8-4B17-B989-B0A199EF4B74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007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1011D07-C1A8-4B17-B989-B0A199EF4B74}"/>
              </a:ext>
            </a:extLst>
          </p:cNvPr>
          <p:cNvSpPr/>
          <p:nvPr/>
        </p:nvSpPr>
        <p:spPr>
          <a:xfrm>
            <a:off x="3474720" y="5810596"/>
            <a:ext cx="8720861" cy="1047404"/>
          </a:xfrm>
          <a:prstGeom prst="triangle">
            <a:avLst>
              <a:gd name="adj" fmla="val 100000"/>
            </a:avLst>
          </a:prstGeom>
          <a:solidFill>
            <a:srgbClr val="8EC7CE"/>
          </a:solidFill>
          <a:ln>
            <a:solidFill>
              <a:srgbClr val="8EC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24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3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hyperlink" Target="https://www.find-tender.service.gov.uk/Search" TargetMode="Externa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hyperlink" Target="https://www.gov.uk/government/collections/transforming-public-procuremen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view.officeapps.live.com/op/view.aspx?src=https%3A%2F%2Fwww.eastsuffolk.gov.uk%2Fassets%2FYour-Council%2FSupplying-the-council%2FEast-Suffolk-Council-Social-Value-Ask.xlsx&amp;wdOrigin=BROWSELINK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tsuffolk.gov.uk/yourcouncil/supplying-the-council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-tendhost.co.uk/eastsuffolk/aspx/Hom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-tender.service.gov.uk/Search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-tender.service.gov.uk/Search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mailto:Procurement@eastsuffolk.gov.uk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procurement@eastsuffolk.gov.u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2459-3949-A4EF-44BB-6337750230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Procurement Open Morning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3D993-F49E-DBEF-83AE-A592A27E46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14.08.25</a:t>
            </a:r>
            <a:br>
              <a:rPr lang="en-GB" dirty="0"/>
            </a:br>
            <a:r>
              <a:rPr lang="en-GB" dirty="0"/>
              <a:t>Riverside Conference Rooms, Lowestoft</a:t>
            </a:r>
          </a:p>
        </p:txBody>
      </p:sp>
    </p:spTree>
    <p:extLst>
      <p:ext uri="{BB962C8B-B14F-4D97-AF65-F5344CB8AC3E}">
        <p14:creationId xmlns:p14="http://schemas.microsoft.com/office/powerpoint/2010/main" val="422014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D6296-3170-AE0D-DFB9-D6BEB5707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518" y="294059"/>
            <a:ext cx="3088009" cy="2929456"/>
          </a:xfrm>
          <a:prstGeom prst="rect">
            <a:avLst/>
          </a:prstGeom>
        </p:spPr>
      </p:pic>
      <p:pic>
        <p:nvPicPr>
          <p:cNvPr id="1026" name="Picture 2" descr="Felixstowe Beach Chalet fronts">
            <a:extLst>
              <a:ext uri="{FF2B5EF4-FFF2-40B4-BE49-F238E27FC236}">
                <a16:creationId xmlns:a16="http://schemas.microsoft.com/office/drawing/2014/main" id="{E948215A-1769-7F23-F434-FFED17EC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8" y="294059"/>
            <a:ext cx="6168755" cy="28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lixstowe beach chalets interior">
            <a:extLst>
              <a:ext uri="{FF2B5EF4-FFF2-40B4-BE49-F238E27FC236}">
                <a16:creationId xmlns:a16="http://schemas.microsoft.com/office/drawing/2014/main" id="{C5F7407F-96F9-65F7-4456-D89FA934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7" y="3429000"/>
            <a:ext cx="6168755" cy="28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AB7917-F125-C1D0-ABA7-7AF96563BBED}"/>
              </a:ext>
            </a:extLst>
          </p:cNvPr>
          <p:cNvSpPr txBox="1"/>
          <p:nvPr/>
        </p:nvSpPr>
        <p:spPr>
          <a:xfrm>
            <a:off x="7894518" y="3871606"/>
            <a:ext cx="2636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Seashore Village,</a:t>
            </a:r>
          </a:p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Felixstowe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AF309-C1AD-C043-BD12-C6BE695052B9}"/>
              </a:ext>
            </a:extLst>
          </p:cNvPr>
          <p:cNvSpPr txBox="1"/>
          <p:nvPr/>
        </p:nvSpPr>
        <p:spPr>
          <a:xfrm>
            <a:off x="8751194" y="6304982"/>
            <a:ext cx="2809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186262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A23DD4A-A42B-0FF2-B91A-F477F210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1" y="573568"/>
            <a:ext cx="2078191" cy="20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62DFF47-85F5-6A5F-797F-94DD4E1A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227" y="573568"/>
            <a:ext cx="1783780" cy="20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FE8D55A-033F-1655-6870-1BA8DEDC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89" y="573569"/>
            <a:ext cx="2294356" cy="199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489F6-F61A-83F4-31C2-B68BC3AB8C19}"/>
              </a:ext>
            </a:extLst>
          </p:cNvPr>
          <p:cNvSpPr txBox="1"/>
          <p:nvPr/>
        </p:nvSpPr>
        <p:spPr>
          <a:xfrm>
            <a:off x="5376672" y="3877056"/>
            <a:ext cx="63854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Felixstowe Garden Neighbourhood,</a:t>
            </a:r>
            <a:b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Felixstowe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50C5C36-8DB5-0BB7-39C2-DB4FB76D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7" y="315323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2F11C-B4C4-87D7-17A2-F8204986F1BC}"/>
              </a:ext>
            </a:extLst>
          </p:cNvPr>
          <p:cNvSpPr txBox="1"/>
          <p:nvPr/>
        </p:nvSpPr>
        <p:spPr>
          <a:xfrm>
            <a:off x="8751193" y="6304982"/>
            <a:ext cx="2678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325833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ben development CGI1">
            <a:extLst>
              <a:ext uri="{FF2B5EF4-FFF2-40B4-BE49-F238E27FC236}">
                <a16:creationId xmlns:a16="http://schemas.microsoft.com/office/drawing/2014/main" id="{8EC4B8CA-7569-4FD5-BA6E-A8CF5901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603123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ben development CGI2">
            <a:extLst>
              <a:ext uri="{FF2B5EF4-FFF2-40B4-BE49-F238E27FC236}">
                <a16:creationId xmlns:a16="http://schemas.microsoft.com/office/drawing/2014/main" id="{C26CCBD4-17A5-5496-5637-DCEA4EED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93" y="603123"/>
            <a:ext cx="4190173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ben fields">
            <a:extLst>
              <a:ext uri="{FF2B5EF4-FFF2-40B4-BE49-F238E27FC236}">
                <a16:creationId xmlns:a16="http://schemas.microsoft.com/office/drawing/2014/main" id="{6D54F685-3789-C95F-E10D-3EA7975D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4025326"/>
            <a:ext cx="3369742" cy="258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F2037B-0218-E87F-C193-6DF9863A0E13}"/>
              </a:ext>
            </a:extLst>
          </p:cNvPr>
          <p:cNvSpPr txBox="1"/>
          <p:nvPr/>
        </p:nvSpPr>
        <p:spPr>
          <a:xfrm>
            <a:off x="4729370" y="4658369"/>
            <a:ext cx="446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Deben Fields, Felixstowe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659FF-385A-2B74-EB9B-9883F5BD163E}"/>
              </a:ext>
            </a:extLst>
          </p:cNvPr>
          <p:cNvSpPr txBox="1"/>
          <p:nvPr/>
        </p:nvSpPr>
        <p:spPr>
          <a:xfrm>
            <a:off x="8751193" y="6304982"/>
            <a:ext cx="2671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123498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westoft Post Office">
            <a:extLst>
              <a:ext uri="{FF2B5EF4-FFF2-40B4-BE49-F238E27FC236}">
                <a16:creationId xmlns:a16="http://schemas.microsoft.com/office/drawing/2014/main" id="{86F4FBBF-0422-EE7B-4198-61D2AAD4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7" y="740316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892342F-0BC1-99BD-B83F-7F99150C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18" y="74031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639D4-833B-6648-2B2E-31614B4198AD}"/>
              </a:ext>
            </a:extLst>
          </p:cNvPr>
          <p:cNvSpPr txBox="1"/>
          <p:nvPr/>
        </p:nvSpPr>
        <p:spPr>
          <a:xfrm>
            <a:off x="7580376" y="740316"/>
            <a:ext cx="1845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 Office,</a:t>
            </a:r>
          </a:p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Lowestoft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FC14E-0682-B2CA-62FC-788D615A7F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2" y="2127885"/>
            <a:ext cx="3457575" cy="868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8F3FC-72D8-1730-FBDE-DC4262925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97" y="3429000"/>
            <a:ext cx="5174452" cy="2299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D55F3-9ACE-59D9-FE67-AD480CA4C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001" y="3429000"/>
            <a:ext cx="4251636" cy="228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5E72D-669B-431C-2BF4-57B342CCD2A0}"/>
              </a:ext>
            </a:extLst>
          </p:cNvPr>
          <p:cNvSpPr txBox="1"/>
          <p:nvPr/>
        </p:nvSpPr>
        <p:spPr>
          <a:xfrm>
            <a:off x="8751193" y="6304982"/>
            <a:ext cx="2724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302411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D11B11DD-2ABB-9FC1-6BE6-2B796D198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9" y="603523"/>
            <a:ext cx="2630577" cy="18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BE71D43-0651-5706-359A-7B947940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27" y="603523"/>
            <a:ext cx="2654910" cy="191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group of people sitting outside a restaurant&#10;&#10;Description automatically generated with medium confidence">
            <a:extLst>
              <a:ext uri="{FF2B5EF4-FFF2-40B4-BE49-F238E27FC236}">
                <a16:creationId xmlns:a16="http://schemas.microsoft.com/office/drawing/2014/main" id="{59837ABF-BAA3-AF7F-8B73-E866963D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64" y="572845"/>
            <a:ext cx="2867226" cy="19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ttery Green Concept, Chaplin Farrant">
            <a:extLst>
              <a:ext uri="{FF2B5EF4-FFF2-40B4-BE49-F238E27FC236}">
                <a16:creationId xmlns:a16="http://schemas.microsoft.com/office/drawing/2014/main" id="{1FF1F12B-3DBB-153D-DC79-024F4A68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1" y="2850204"/>
            <a:ext cx="5280196" cy="29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ttery Green Concept, Chaplin Farrant">
            <a:extLst>
              <a:ext uri="{FF2B5EF4-FFF2-40B4-BE49-F238E27FC236}">
                <a16:creationId xmlns:a16="http://schemas.microsoft.com/office/drawing/2014/main" id="{3B8D428E-3E75-039F-8879-3B0C715D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37" y="2850204"/>
            <a:ext cx="5280196" cy="29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D3C39-E664-C48A-F338-9F4C5B84C1FB}"/>
              </a:ext>
            </a:extLst>
          </p:cNvPr>
          <p:cNvSpPr txBox="1"/>
          <p:nvPr/>
        </p:nvSpPr>
        <p:spPr>
          <a:xfrm>
            <a:off x="9388164" y="603523"/>
            <a:ext cx="26144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 Quarter,</a:t>
            </a:r>
          </a:p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Lowestoft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2C387-8994-D807-494D-236DB96D7B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63" y="1850919"/>
            <a:ext cx="2666935" cy="670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C63C2-2CC2-57F3-9019-ECC5776BE0DF}"/>
              </a:ext>
            </a:extLst>
          </p:cNvPr>
          <p:cNvSpPr txBox="1"/>
          <p:nvPr/>
        </p:nvSpPr>
        <p:spPr>
          <a:xfrm>
            <a:off x="8751193" y="6304982"/>
            <a:ext cx="2733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67536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CF337-224F-0898-25AA-2DAD3F4AB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9" r="2235" b="1"/>
          <a:stretch/>
        </p:blipFill>
        <p:spPr>
          <a:xfrm>
            <a:off x="378638" y="350206"/>
            <a:ext cx="6653098" cy="602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43B03-D6DE-D72B-7FD0-41B6D54C2C32}"/>
              </a:ext>
            </a:extLst>
          </p:cNvPr>
          <p:cNvSpPr txBox="1"/>
          <p:nvPr/>
        </p:nvSpPr>
        <p:spPr>
          <a:xfrm>
            <a:off x="7438741" y="350206"/>
            <a:ext cx="4466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Jubilee Parade, Lowestoft</a:t>
            </a:r>
          </a:p>
        </p:txBody>
      </p:sp>
      <p:pic>
        <p:nvPicPr>
          <p:cNvPr id="4098" name="Picture 2" descr="Jubilee Parade">
            <a:extLst>
              <a:ext uri="{FF2B5EF4-FFF2-40B4-BE49-F238E27FC236}">
                <a16:creationId xmlns:a16="http://schemas.microsoft.com/office/drawing/2014/main" id="{7803AE20-4E94-B66C-00BF-02E2C3A0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64" y="3429000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ubilee Rise 1">
            <a:extLst>
              <a:ext uri="{FF2B5EF4-FFF2-40B4-BE49-F238E27FC236}">
                <a16:creationId xmlns:a16="http://schemas.microsoft.com/office/drawing/2014/main" id="{CF441ACA-D686-E7F9-F090-BC97BE5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64" y="873426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22F79-97A3-3EC8-B9C1-09CB9B942D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29" y="66062"/>
            <a:ext cx="1130970" cy="284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F741A-87EC-8603-2A5C-80384F51DC02}"/>
              </a:ext>
            </a:extLst>
          </p:cNvPr>
          <p:cNvSpPr txBox="1"/>
          <p:nvPr/>
        </p:nvSpPr>
        <p:spPr>
          <a:xfrm>
            <a:off x="8751193" y="6304982"/>
            <a:ext cx="2733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368982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sign on a building&#10;&#10;Description automatically generated">
            <a:extLst>
              <a:ext uri="{FF2B5EF4-FFF2-40B4-BE49-F238E27FC236}">
                <a16:creationId xmlns:a16="http://schemas.microsoft.com/office/drawing/2014/main" id="{81106D22-B583-5C24-21F5-DDAF24917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6" b="-3"/>
          <a:stretch/>
        </p:blipFill>
        <p:spPr bwMode="auto">
          <a:xfrm>
            <a:off x="150618" y="1186784"/>
            <a:ext cx="4072318" cy="34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A building with a dome roof&#10;&#10;Description automatically generated">
            <a:extLst>
              <a:ext uri="{FF2B5EF4-FFF2-40B4-BE49-F238E27FC236}">
                <a16:creationId xmlns:a16="http://schemas.microsoft.com/office/drawing/2014/main" id="{E83BA6A4-876F-137D-1E55-B2162B862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11943" b="-3"/>
          <a:stretch/>
        </p:blipFill>
        <p:spPr bwMode="auto">
          <a:xfrm>
            <a:off x="4142639" y="1186784"/>
            <a:ext cx="4072318" cy="34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ast Point Pavilion's interior with chairs, tables and plants">
            <a:extLst>
              <a:ext uri="{FF2B5EF4-FFF2-40B4-BE49-F238E27FC236}">
                <a16:creationId xmlns:a16="http://schemas.microsoft.com/office/drawing/2014/main" id="{B638E9D6-6ECB-2A14-A28A-ED15132A8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4" b="-3"/>
          <a:stretch/>
        </p:blipFill>
        <p:spPr bwMode="auto">
          <a:xfrm>
            <a:off x="8134653" y="1186784"/>
            <a:ext cx="4057347" cy="34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F4BAA-CF12-2C54-D8CC-F1E6C06526C4}"/>
              </a:ext>
            </a:extLst>
          </p:cNvPr>
          <p:cNvSpPr txBox="1"/>
          <p:nvPr/>
        </p:nvSpPr>
        <p:spPr>
          <a:xfrm>
            <a:off x="3880346" y="5304493"/>
            <a:ext cx="4596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Point Pavillion, Lowestoft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75C48-C446-66B5-D57C-D88599C0329C}"/>
              </a:ext>
            </a:extLst>
          </p:cNvPr>
          <p:cNvSpPr txBox="1"/>
          <p:nvPr/>
        </p:nvSpPr>
        <p:spPr>
          <a:xfrm>
            <a:off x="8751193" y="6304982"/>
            <a:ext cx="2806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56987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59DA-9CD3-1DA5-DFF2-A2176D11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4511707-B1E2-52F0-AA12-8F1BFCB5EA3A}"/>
              </a:ext>
            </a:extLst>
          </p:cNvPr>
          <p:cNvSpPr txBox="1"/>
          <p:nvPr/>
        </p:nvSpPr>
        <p:spPr>
          <a:xfrm>
            <a:off x="6091981" y="4476864"/>
            <a:ext cx="462949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A fleet of new electric vehicles for East Suffolk Services Limited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truck with cars on it&#10;&#10;AI-generated content may be incorrect.">
            <a:extLst>
              <a:ext uri="{FF2B5EF4-FFF2-40B4-BE49-F238E27FC236}">
                <a16:creationId xmlns:a16="http://schemas.microsoft.com/office/drawing/2014/main" id="{A879E370-C457-2D01-0BB7-E293CFFF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3" y="1542559"/>
            <a:ext cx="5348218" cy="3980972"/>
          </a:xfrm>
          <a:prstGeom prst="rect">
            <a:avLst/>
          </a:prstGeom>
        </p:spPr>
      </p:pic>
      <p:pic>
        <p:nvPicPr>
          <p:cNvPr id="6" name="Picture 5" descr="A black car with its door open&#10;&#10;AI-generated content may be incorrect.">
            <a:extLst>
              <a:ext uri="{FF2B5EF4-FFF2-40B4-BE49-F238E27FC236}">
                <a16:creationId xmlns:a16="http://schemas.microsoft.com/office/drawing/2014/main" id="{86070C94-A494-5362-634F-A9D6C744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81" y="404369"/>
            <a:ext cx="5711163" cy="3693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2A6AC-464A-264E-A710-94F281EF550D}"/>
              </a:ext>
            </a:extLst>
          </p:cNvPr>
          <p:cNvSpPr txBox="1"/>
          <p:nvPr/>
        </p:nvSpPr>
        <p:spPr>
          <a:xfrm>
            <a:off x="8751193" y="6304982"/>
            <a:ext cx="2770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345629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7B71C4-6A88-074E-57A1-FE2C82050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813" y="330093"/>
            <a:ext cx="5006639" cy="4388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00780-4C52-9C31-7E15-6BA9F05E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6" y="330093"/>
            <a:ext cx="4618120" cy="331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3FB931-2CA5-03EA-5331-4C5B08065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6" y="3956295"/>
            <a:ext cx="4625741" cy="2339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6949DA-28B4-BE65-C91C-BEB29D6FEFAC}"/>
              </a:ext>
            </a:extLst>
          </p:cNvPr>
          <p:cNvSpPr txBox="1"/>
          <p:nvPr/>
        </p:nvSpPr>
        <p:spPr>
          <a:xfrm>
            <a:off x="5834901" y="4999245"/>
            <a:ext cx="517681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New waste bins and distribution contract for Better Recycling scheme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EC6DE-E7D4-72F1-A23D-4CD0CC175B31}"/>
              </a:ext>
            </a:extLst>
          </p:cNvPr>
          <p:cNvSpPr txBox="1"/>
          <p:nvPr/>
        </p:nvSpPr>
        <p:spPr>
          <a:xfrm>
            <a:off x="8751193" y="6304982"/>
            <a:ext cx="2715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401531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22A1-66E7-01D5-3B10-955F0AD15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2F9CC8-96C4-F645-51AF-8325D5CB5C43}"/>
              </a:ext>
            </a:extLst>
          </p:cNvPr>
          <p:cNvSpPr txBox="1"/>
          <p:nvPr/>
        </p:nvSpPr>
        <p:spPr>
          <a:xfrm>
            <a:off x="5063689" y="4884273"/>
            <a:ext cx="517761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Adaptations for Independent Living Dynamic Purchasing System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tone steps leading to a brick building&#10;&#10;AI-generated content may be incorrect.">
            <a:extLst>
              <a:ext uri="{FF2B5EF4-FFF2-40B4-BE49-F238E27FC236}">
                <a16:creationId xmlns:a16="http://schemas.microsoft.com/office/drawing/2014/main" id="{513378D8-B79C-BC44-E094-F780067A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09" y="512903"/>
            <a:ext cx="3889697" cy="2398371"/>
          </a:xfrm>
          <a:prstGeom prst="rect">
            <a:avLst/>
          </a:prstGeom>
        </p:spPr>
      </p:pic>
      <p:pic>
        <p:nvPicPr>
          <p:cNvPr id="5" name="Picture 4" descr="A bathroom with a shower and toilet&#10;&#10;AI-generated content may be incorrect.">
            <a:extLst>
              <a:ext uri="{FF2B5EF4-FFF2-40B4-BE49-F238E27FC236}">
                <a16:creationId xmlns:a16="http://schemas.microsoft.com/office/drawing/2014/main" id="{B34EAF6E-228C-A91C-0E3F-15421C5D3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08" y="3215894"/>
            <a:ext cx="3889697" cy="2953353"/>
          </a:xfrm>
          <a:prstGeom prst="rect">
            <a:avLst/>
          </a:prstGeom>
        </p:spPr>
      </p:pic>
      <p:pic>
        <p:nvPicPr>
          <p:cNvPr id="7" name="Picture 6" descr="A bathroom with a shower curtain and sink&#10;&#10;AI-generated content may be incorrect.">
            <a:extLst>
              <a:ext uri="{FF2B5EF4-FFF2-40B4-BE49-F238E27FC236}">
                <a16:creationId xmlns:a16="http://schemas.microsoft.com/office/drawing/2014/main" id="{E3E634B5-252C-980C-0C47-34CAB9BC9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03" y="752354"/>
            <a:ext cx="3377021" cy="3665317"/>
          </a:xfrm>
          <a:prstGeom prst="rect">
            <a:avLst/>
          </a:prstGeom>
        </p:spPr>
      </p:pic>
      <p:pic>
        <p:nvPicPr>
          <p:cNvPr id="8" name="Picture 7" descr="A bathroom with a chair and shower curtain&#10;&#10;AI-generated content may be incorrect.">
            <a:extLst>
              <a:ext uri="{FF2B5EF4-FFF2-40B4-BE49-F238E27FC236}">
                <a16:creationId xmlns:a16="http://schemas.microsoft.com/office/drawing/2014/main" id="{4D5F8DEF-EB87-F315-8D77-B382AE3C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560" y="751149"/>
            <a:ext cx="2676043" cy="3484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2A842-9DCA-976C-6AA6-C77C53C573FE}"/>
              </a:ext>
            </a:extLst>
          </p:cNvPr>
          <p:cNvSpPr txBox="1"/>
          <p:nvPr/>
        </p:nvSpPr>
        <p:spPr>
          <a:xfrm>
            <a:off x="8751193" y="6304982"/>
            <a:ext cx="2761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we have procured</a:t>
            </a:r>
          </a:p>
        </p:txBody>
      </p:sp>
    </p:spTree>
    <p:extLst>
      <p:ext uri="{BB962C8B-B14F-4D97-AF65-F5344CB8AC3E}">
        <p14:creationId xmlns:p14="http://schemas.microsoft.com/office/powerpoint/2010/main" val="286604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93769-1E2A-F2E3-BCAD-DE38DCC2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C8052-027F-634D-6AC7-C273545E2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9.45am arrival and tea and coffee</a:t>
            </a:r>
            <a:endParaRPr lang="en-GB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9.55am welcome and introduction</a:t>
            </a:r>
            <a:endParaRPr lang="en-GB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10am-12pm 15-minute individual sessions with a member of the procurement team, make sure you have your ticket so we can call you in turn!</a:t>
            </a:r>
            <a:endParaRPr lang="en-GB" sz="28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12.15pm event close</a:t>
            </a:r>
            <a:endParaRPr lang="en-GB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Graphic 5" descr="Graph and note paper pads with pencil">
            <a:extLst>
              <a:ext uri="{FF2B5EF4-FFF2-40B4-BE49-F238E27FC236}">
                <a16:creationId xmlns:a16="http://schemas.microsoft.com/office/drawing/2014/main" id="{4532418A-DD14-7F0C-43CB-14B8B005B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9884" y="4032504"/>
            <a:ext cx="2039112" cy="2039112"/>
          </a:xfrm>
          <a:prstGeom prst="rect">
            <a:avLst/>
          </a:prstGeom>
        </p:spPr>
      </p:pic>
      <p:pic>
        <p:nvPicPr>
          <p:cNvPr id="5" name="Graphic 4" descr="Ticket with solid fill">
            <a:extLst>
              <a:ext uri="{FF2B5EF4-FFF2-40B4-BE49-F238E27FC236}">
                <a16:creationId xmlns:a16="http://schemas.microsoft.com/office/drawing/2014/main" id="{7C10CBE4-5CC1-D1C2-8BB7-6F805AC94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1051" y="40325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0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DFDCAEF-7382-FD9C-705F-1A77B2A2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Procurement Act 2023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31C5DC1C-2CCF-A6C1-1AFA-F8252FD92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860846"/>
              </p:ext>
            </p:extLst>
          </p:nvPr>
        </p:nvGraphicFramePr>
        <p:xfrm>
          <a:off x="2673486" y="764159"/>
          <a:ext cx="5596128" cy="3633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CBB042-21FB-6E12-BB52-3471BA9164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250601"/>
              </p:ext>
            </p:extLst>
          </p:nvPr>
        </p:nvGraphicFramePr>
        <p:xfrm>
          <a:off x="6885432" y="840931"/>
          <a:ext cx="5596128" cy="3633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C5E7894-0E0E-126A-B57D-6BC9B66AB79E}"/>
              </a:ext>
            </a:extLst>
          </p:cNvPr>
          <p:cNvSpPr txBox="1"/>
          <p:nvPr/>
        </p:nvSpPr>
        <p:spPr>
          <a:xfrm>
            <a:off x="3945636" y="4785537"/>
            <a:ext cx="6227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Transforming Public Procurement - GOV.UK (www.gov.uk)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B4489-6AE7-5C3A-9B8F-3D6B096E22CF}"/>
              </a:ext>
            </a:extLst>
          </p:cNvPr>
          <p:cNvSpPr txBox="1"/>
          <p:nvPr/>
        </p:nvSpPr>
        <p:spPr>
          <a:xfrm>
            <a:off x="3945636" y="5266944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Find a Tender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BBAC4-90D5-A771-6B4F-E95C65E2A1EC}"/>
              </a:ext>
            </a:extLst>
          </p:cNvPr>
          <p:cNvSpPr txBox="1"/>
          <p:nvPr/>
        </p:nvSpPr>
        <p:spPr>
          <a:xfrm>
            <a:off x="9595135" y="6328163"/>
            <a:ext cx="259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Legislation to be aware of</a:t>
            </a:r>
          </a:p>
        </p:txBody>
      </p:sp>
    </p:spTree>
    <p:extLst>
      <p:ext uri="{BB962C8B-B14F-4D97-AF65-F5344CB8AC3E}">
        <p14:creationId xmlns:p14="http://schemas.microsoft.com/office/powerpoint/2010/main" val="207695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6487-2339-6B5A-577E-02CF060E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tender contents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1857-1CF5-5E02-95BB-05961406628E}"/>
              </a:ext>
            </a:extLst>
          </p:cNvPr>
          <p:cNvSpPr txBox="1"/>
          <p:nvPr/>
        </p:nvSpPr>
        <p:spPr>
          <a:xfrm>
            <a:off x="6738652" y="3208284"/>
            <a:ext cx="200125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Tender Pack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03932-9024-212F-BC74-480FD39D556B}"/>
              </a:ext>
            </a:extLst>
          </p:cNvPr>
          <p:cNvSpPr txBox="1"/>
          <p:nvPr/>
        </p:nvSpPr>
        <p:spPr>
          <a:xfrm>
            <a:off x="8923259" y="1581912"/>
            <a:ext cx="2630335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Invitation to Tender</a:t>
            </a:r>
            <a:b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00A80-EEFB-3852-6018-779701669575}"/>
              </a:ext>
            </a:extLst>
          </p:cNvPr>
          <p:cNvSpPr txBox="1"/>
          <p:nvPr/>
        </p:nvSpPr>
        <p:spPr>
          <a:xfrm>
            <a:off x="4860275" y="4651319"/>
            <a:ext cx="2630335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Invitation to Tender</a:t>
            </a:r>
            <a:b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B (or 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09111-0AD2-98EA-B390-54F1893110EA}"/>
              </a:ext>
            </a:extLst>
          </p:cNvPr>
          <p:cNvSpPr txBox="1"/>
          <p:nvPr/>
        </p:nvSpPr>
        <p:spPr>
          <a:xfrm>
            <a:off x="4234936" y="1331976"/>
            <a:ext cx="2838598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 Specific</a:t>
            </a:r>
            <a:b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Questionnaire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8A0A0-6C5E-0B6D-EBA5-B20E814F5223}"/>
              </a:ext>
            </a:extLst>
          </p:cNvPr>
          <p:cNvSpPr txBox="1"/>
          <p:nvPr/>
        </p:nvSpPr>
        <p:spPr>
          <a:xfrm>
            <a:off x="7717536" y="5058120"/>
            <a:ext cx="189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Questions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67E09-DABF-164E-3EA6-F6CD1A992CFF}"/>
              </a:ext>
            </a:extLst>
          </p:cNvPr>
          <p:cNvSpPr txBox="1"/>
          <p:nvPr/>
        </p:nvSpPr>
        <p:spPr>
          <a:xfrm>
            <a:off x="4349690" y="5725020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Pricing submission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8F910-E496-C02D-8B81-5266441A92FA}"/>
              </a:ext>
            </a:extLst>
          </p:cNvPr>
          <p:cNvSpPr txBox="1"/>
          <p:nvPr/>
        </p:nvSpPr>
        <p:spPr>
          <a:xfrm>
            <a:off x="3630661" y="3868788"/>
            <a:ext cx="1261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Mandatory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Declaration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82FDA-6411-7CC1-08E5-47635F37B1D8}"/>
              </a:ext>
            </a:extLst>
          </p:cNvPr>
          <p:cNvSpPr txBox="1"/>
          <p:nvPr/>
        </p:nvSpPr>
        <p:spPr>
          <a:xfrm>
            <a:off x="3560488" y="461054"/>
            <a:ext cx="1837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supplier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175010-2C01-AB9F-F44C-16FF1B6D2C77}"/>
              </a:ext>
            </a:extLst>
          </p:cNvPr>
          <p:cNvSpPr txBox="1"/>
          <p:nvPr/>
        </p:nvSpPr>
        <p:spPr>
          <a:xfrm>
            <a:off x="7416492" y="4104934"/>
            <a:ext cx="216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DFABC-5DEE-184F-6AC0-1AFE916E3269}"/>
              </a:ext>
            </a:extLst>
          </p:cNvPr>
          <p:cNvSpPr txBox="1"/>
          <p:nvPr/>
        </p:nvSpPr>
        <p:spPr>
          <a:xfrm>
            <a:off x="7008302" y="5886179"/>
            <a:ext cx="152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Accreditations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B1C58D-035C-AEDE-EC2F-BC8E591E25FE}"/>
              </a:ext>
            </a:extLst>
          </p:cNvPr>
          <p:cNvSpPr txBox="1"/>
          <p:nvPr/>
        </p:nvSpPr>
        <p:spPr>
          <a:xfrm>
            <a:off x="10299389" y="2683871"/>
            <a:ext cx="129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3379B9-450A-C209-1A68-63162274FA52}"/>
              </a:ext>
            </a:extLst>
          </p:cNvPr>
          <p:cNvSpPr txBox="1"/>
          <p:nvPr/>
        </p:nvSpPr>
        <p:spPr>
          <a:xfrm>
            <a:off x="10371040" y="4148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51F80-C36F-C1BC-C08A-04939D340995}"/>
              </a:ext>
            </a:extLst>
          </p:cNvPr>
          <p:cNvSpPr txBox="1"/>
          <p:nvPr/>
        </p:nvSpPr>
        <p:spPr>
          <a:xfrm>
            <a:off x="8663756" y="374361"/>
            <a:ext cx="139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Clarifications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27E87E-F952-22DC-C271-C44B3B8ED833}"/>
              </a:ext>
            </a:extLst>
          </p:cNvPr>
          <p:cNvSpPr txBox="1"/>
          <p:nvPr/>
        </p:nvSpPr>
        <p:spPr>
          <a:xfrm>
            <a:off x="7732001" y="932950"/>
            <a:ext cx="13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2A66D6-A503-1391-4DD3-E3A71CAB06BF}"/>
              </a:ext>
            </a:extLst>
          </p:cNvPr>
          <p:cNvSpPr txBox="1"/>
          <p:nvPr/>
        </p:nvSpPr>
        <p:spPr>
          <a:xfrm>
            <a:off x="8964784" y="2682625"/>
            <a:ext cx="98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B261CB-68EC-B556-4602-544EDEEE863C}"/>
              </a:ext>
            </a:extLst>
          </p:cNvPr>
          <p:cNvSpPr txBox="1"/>
          <p:nvPr/>
        </p:nvSpPr>
        <p:spPr>
          <a:xfrm>
            <a:off x="10567760" y="93917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Appendices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6D1E1-685C-20F9-762C-DA6F83ABFF92}"/>
              </a:ext>
            </a:extLst>
          </p:cNvPr>
          <p:cNvSpPr txBox="1"/>
          <p:nvPr/>
        </p:nvSpPr>
        <p:spPr>
          <a:xfrm>
            <a:off x="3500598" y="2411433"/>
            <a:ext cx="2368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 Digital Platform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(FTS)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DFAEA-FCFF-2286-5E4E-9FB94D081D7D}"/>
              </a:ext>
            </a:extLst>
          </p:cNvPr>
          <p:cNvSpPr txBox="1"/>
          <p:nvPr/>
        </p:nvSpPr>
        <p:spPr>
          <a:xfrm>
            <a:off x="6007539" y="429002"/>
            <a:ext cx="129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Exclusions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D09305-A6B8-A362-5E67-BDE3C2E3E022}"/>
              </a:ext>
            </a:extLst>
          </p:cNvPr>
          <p:cNvCxnSpPr>
            <a:cxnSpLocks/>
          </p:cNvCxnSpPr>
          <p:nvPr/>
        </p:nvCxnSpPr>
        <p:spPr>
          <a:xfrm flipV="1">
            <a:off x="8371896" y="2294815"/>
            <a:ext cx="722181" cy="956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E4BEC1-13AC-3EC3-60C9-0E03D42563A8}"/>
              </a:ext>
            </a:extLst>
          </p:cNvPr>
          <p:cNvCxnSpPr>
            <a:cxnSpLocks/>
          </p:cNvCxnSpPr>
          <p:nvPr/>
        </p:nvCxnSpPr>
        <p:spPr>
          <a:xfrm flipH="1" flipV="1">
            <a:off x="6715976" y="1984156"/>
            <a:ext cx="488292" cy="1224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0D6465F-6C85-53C0-67B0-C81908AB9FF0}"/>
              </a:ext>
            </a:extLst>
          </p:cNvPr>
          <p:cNvCxnSpPr>
            <a:cxnSpLocks/>
          </p:cNvCxnSpPr>
          <p:nvPr/>
        </p:nvCxnSpPr>
        <p:spPr>
          <a:xfrm flipH="1">
            <a:off x="6007539" y="3695319"/>
            <a:ext cx="1027648" cy="109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A18F4F-DC9F-DB76-4BBB-1EBD97CA6FC3}"/>
              </a:ext>
            </a:extLst>
          </p:cNvPr>
          <p:cNvCxnSpPr>
            <a:cxnSpLocks/>
          </p:cNvCxnSpPr>
          <p:nvPr/>
        </p:nvCxnSpPr>
        <p:spPr>
          <a:xfrm flipH="1" flipV="1">
            <a:off x="8576040" y="1252367"/>
            <a:ext cx="411639" cy="558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12668C7-4462-C6A0-C0F1-FF597D8F19F5}"/>
              </a:ext>
            </a:extLst>
          </p:cNvPr>
          <p:cNvCxnSpPr>
            <a:cxnSpLocks/>
          </p:cNvCxnSpPr>
          <p:nvPr/>
        </p:nvCxnSpPr>
        <p:spPr>
          <a:xfrm flipH="1" flipV="1">
            <a:off x="9544116" y="704788"/>
            <a:ext cx="65861" cy="968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9B8453-6106-A24B-99C3-9F8704AFF2DF}"/>
              </a:ext>
            </a:extLst>
          </p:cNvPr>
          <p:cNvCxnSpPr>
            <a:cxnSpLocks/>
          </p:cNvCxnSpPr>
          <p:nvPr/>
        </p:nvCxnSpPr>
        <p:spPr>
          <a:xfrm flipV="1">
            <a:off x="10131543" y="752167"/>
            <a:ext cx="478069" cy="87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5AC5A99-39D5-20D3-B2B2-3ECA481D2077}"/>
              </a:ext>
            </a:extLst>
          </p:cNvPr>
          <p:cNvCxnSpPr>
            <a:cxnSpLocks/>
          </p:cNvCxnSpPr>
          <p:nvPr/>
        </p:nvCxnSpPr>
        <p:spPr>
          <a:xfrm flipV="1">
            <a:off x="10938537" y="1207772"/>
            <a:ext cx="192250" cy="495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9A1128-737A-2425-3D0B-3518BC85E592}"/>
              </a:ext>
            </a:extLst>
          </p:cNvPr>
          <p:cNvCxnSpPr>
            <a:cxnSpLocks/>
          </p:cNvCxnSpPr>
          <p:nvPr/>
        </p:nvCxnSpPr>
        <p:spPr>
          <a:xfrm>
            <a:off x="10904375" y="2276701"/>
            <a:ext cx="86858" cy="504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E0E0358-00C6-682D-5AAA-46DED2869290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9458445" y="2276701"/>
            <a:ext cx="137309" cy="405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FFFA0FB-D165-4A89-AC2F-F692ED418185}"/>
              </a:ext>
            </a:extLst>
          </p:cNvPr>
          <p:cNvCxnSpPr>
            <a:cxnSpLocks/>
          </p:cNvCxnSpPr>
          <p:nvPr/>
        </p:nvCxnSpPr>
        <p:spPr>
          <a:xfrm flipH="1" flipV="1">
            <a:off x="4913459" y="846702"/>
            <a:ext cx="297846" cy="521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2FBA3AF-FFD5-8B79-544B-12CCE06D8CD5}"/>
              </a:ext>
            </a:extLst>
          </p:cNvPr>
          <p:cNvCxnSpPr>
            <a:cxnSpLocks/>
          </p:cNvCxnSpPr>
          <p:nvPr/>
        </p:nvCxnSpPr>
        <p:spPr>
          <a:xfrm flipV="1">
            <a:off x="6007539" y="998418"/>
            <a:ext cx="186758" cy="369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A83A3D2-6E63-76E2-F9CF-9DE3DCD62C2D}"/>
              </a:ext>
            </a:extLst>
          </p:cNvPr>
          <p:cNvCxnSpPr>
            <a:cxnSpLocks/>
          </p:cNvCxnSpPr>
          <p:nvPr/>
        </p:nvCxnSpPr>
        <p:spPr>
          <a:xfrm flipH="1">
            <a:off x="4595397" y="2035171"/>
            <a:ext cx="264878" cy="461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F8D2F7E-3C8A-85EC-9046-8B645ECAB589}"/>
              </a:ext>
            </a:extLst>
          </p:cNvPr>
          <p:cNvCxnSpPr>
            <a:cxnSpLocks/>
          </p:cNvCxnSpPr>
          <p:nvPr/>
        </p:nvCxnSpPr>
        <p:spPr>
          <a:xfrm>
            <a:off x="7008302" y="5398180"/>
            <a:ext cx="160362" cy="572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50035AA-C08E-ED82-B340-58280A3A61D9}"/>
              </a:ext>
            </a:extLst>
          </p:cNvPr>
          <p:cNvCxnSpPr>
            <a:cxnSpLocks/>
          </p:cNvCxnSpPr>
          <p:nvPr/>
        </p:nvCxnSpPr>
        <p:spPr>
          <a:xfrm flipH="1">
            <a:off x="4970130" y="5356482"/>
            <a:ext cx="258135" cy="477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C7DDE6B-9223-AE93-5CFF-2E1A3CDE2BB8}"/>
              </a:ext>
            </a:extLst>
          </p:cNvPr>
          <p:cNvCxnSpPr>
            <a:cxnSpLocks/>
          </p:cNvCxnSpPr>
          <p:nvPr/>
        </p:nvCxnSpPr>
        <p:spPr>
          <a:xfrm flipV="1">
            <a:off x="7299559" y="5238702"/>
            <a:ext cx="432442" cy="82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BC48086-975E-383B-24C6-B852A4C3A0B4}"/>
              </a:ext>
            </a:extLst>
          </p:cNvPr>
          <p:cNvCxnSpPr>
            <a:cxnSpLocks/>
          </p:cNvCxnSpPr>
          <p:nvPr/>
        </p:nvCxnSpPr>
        <p:spPr>
          <a:xfrm flipV="1">
            <a:off x="7284876" y="4371872"/>
            <a:ext cx="224407" cy="455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69A8572-43D4-69FA-F61B-5B14CCC5F453}"/>
              </a:ext>
            </a:extLst>
          </p:cNvPr>
          <p:cNvCxnSpPr>
            <a:cxnSpLocks/>
          </p:cNvCxnSpPr>
          <p:nvPr/>
        </p:nvCxnSpPr>
        <p:spPr>
          <a:xfrm flipH="1" flipV="1">
            <a:off x="4547295" y="4599568"/>
            <a:ext cx="361082" cy="339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45D360-DC26-C9C2-5D79-E0532FB4BBC3}"/>
              </a:ext>
            </a:extLst>
          </p:cNvPr>
          <p:cNvSpPr txBox="1"/>
          <p:nvPr/>
        </p:nvSpPr>
        <p:spPr>
          <a:xfrm>
            <a:off x="7397079" y="6438316"/>
            <a:ext cx="482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available on Supplying the Council page</a:t>
            </a:r>
          </a:p>
        </p:txBody>
      </p:sp>
    </p:spTree>
    <p:extLst>
      <p:ext uri="{BB962C8B-B14F-4D97-AF65-F5344CB8AC3E}">
        <p14:creationId xmlns:p14="http://schemas.microsoft.com/office/powerpoint/2010/main" val="387863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26E5-AC6C-91B7-675F-8DE3317C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Value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DA5565-D487-A375-1C4A-86FC7D323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716832"/>
              </p:ext>
            </p:extLst>
          </p:nvPr>
        </p:nvGraphicFramePr>
        <p:xfrm>
          <a:off x="3495040" y="6510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CC0F08-7896-AC91-3E98-41C488EC9C3D}"/>
              </a:ext>
            </a:extLst>
          </p:cNvPr>
          <p:cNvSpPr txBox="1"/>
          <p:nvPr/>
        </p:nvSpPr>
        <p:spPr>
          <a:xfrm rot="5400000">
            <a:off x="9553371" y="3044507"/>
            <a:ext cx="367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East Suffolk Social Value Ask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BAD7B-40DD-F355-2DBA-158CF1FE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224512"/>
            <a:ext cx="9297206" cy="6408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A8DEC0-2532-9878-3960-9B5B7DC9DEEB}"/>
              </a:ext>
            </a:extLst>
          </p:cNvPr>
          <p:cNvSpPr txBox="1"/>
          <p:nvPr/>
        </p:nvSpPr>
        <p:spPr>
          <a:xfrm rot="16200000">
            <a:off x="-1310155" y="3150206"/>
            <a:ext cx="430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Supplying the council » East Suffolk Counci</a:t>
            </a:r>
            <a:r>
              <a:rPr lang="en-GB" dirty="0">
                <a:hlinkClick r:id="rId3"/>
              </a:rPr>
              <a:t>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02C6BD-FAF0-0CCE-EB6A-F6F126FB7444}"/>
              </a:ext>
            </a:extLst>
          </p:cNvPr>
          <p:cNvSpPr txBox="1"/>
          <p:nvPr/>
        </p:nvSpPr>
        <p:spPr>
          <a:xfrm>
            <a:off x="10844784" y="6264155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17373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A50E2-5E2F-A157-029F-C4D14755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95" y="290086"/>
            <a:ext cx="8664391" cy="6010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EB7DE-7F5C-2F60-4C3E-137DCEE76AAE}"/>
              </a:ext>
            </a:extLst>
          </p:cNvPr>
          <p:cNvSpPr txBox="1"/>
          <p:nvPr/>
        </p:nvSpPr>
        <p:spPr>
          <a:xfrm rot="16200000">
            <a:off x="-1536192" y="3244334"/>
            <a:ext cx="522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East Suffolk Council Electronic Tendering Site - Home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890F7-A58E-1292-A184-79D6167FAF84}"/>
              </a:ext>
            </a:extLst>
          </p:cNvPr>
          <p:cNvSpPr txBox="1"/>
          <p:nvPr/>
        </p:nvSpPr>
        <p:spPr>
          <a:xfrm>
            <a:off x="10844784" y="6264155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99187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49D66-286D-6483-84E2-A3706EF9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01" y="106392"/>
            <a:ext cx="7597798" cy="6645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D59C0-AEFB-D10F-4F7D-CC7E5DC14DAF}"/>
              </a:ext>
            </a:extLst>
          </p:cNvPr>
          <p:cNvSpPr txBox="1"/>
          <p:nvPr/>
        </p:nvSpPr>
        <p:spPr>
          <a:xfrm>
            <a:off x="521208" y="29260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Find a Tender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1F051-41E9-E8BA-9583-5E3D28F23CAD}"/>
              </a:ext>
            </a:extLst>
          </p:cNvPr>
          <p:cNvSpPr txBox="1"/>
          <p:nvPr/>
        </p:nvSpPr>
        <p:spPr>
          <a:xfrm>
            <a:off x="10844784" y="6264155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275785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8E8DF-A70A-774B-7FC4-5776F2AE8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066" y="373115"/>
            <a:ext cx="7475868" cy="6111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07185-6548-B7AF-606F-E38BAE771830}"/>
              </a:ext>
            </a:extLst>
          </p:cNvPr>
          <p:cNvSpPr txBox="1"/>
          <p:nvPr/>
        </p:nvSpPr>
        <p:spPr>
          <a:xfrm>
            <a:off x="521208" y="29260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Find a Tender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21604-8B3E-BECF-C81B-A4F0CD47EE8E}"/>
              </a:ext>
            </a:extLst>
          </p:cNvPr>
          <p:cNvSpPr txBox="1"/>
          <p:nvPr/>
        </p:nvSpPr>
        <p:spPr>
          <a:xfrm>
            <a:off x="10844784" y="6264155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145236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8CE497-CF18-232B-D321-8273F148C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East Suffolk’s Contract Management Team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09428F-BBE2-81E8-A20C-2C2A3F2C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en-US" dirty="0"/>
              <a:t>Our colleagues in Contract Management look after the Council’s contract with East Suffolk Services Limited</a:t>
            </a:r>
          </a:p>
          <a:p>
            <a:r>
              <a:rPr lang="en-US" dirty="0"/>
              <a:t>ESSL provide waste and recycling collection services, street cleansing, grounds and facilities maintenance and a host of other services</a:t>
            </a:r>
          </a:p>
          <a:p>
            <a:r>
              <a:rPr lang="en-US" dirty="0"/>
              <a:t>As ESC provide procurement services to ESSL the same rules and similar policies apply</a:t>
            </a:r>
          </a:p>
          <a:p>
            <a:r>
              <a:rPr lang="en-US" dirty="0"/>
              <a:t>Contract managers and contract monitoring officers drive continuous improvement and focus on performance of the contract delivery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4F37192-F29C-5040-8261-CE5286096E9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" r="4922" b="30"/>
          <a:stretch/>
        </p:blipFill>
        <p:spPr bwMode="auto">
          <a:xfrm>
            <a:off x="8402509" y="4913576"/>
            <a:ext cx="2657840" cy="1080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52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5082-91AD-BE5F-0BEC-259F3809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projects coming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7DC76C-0446-D89D-614A-6E96BA2B8D02}"/>
              </a:ext>
            </a:extLst>
          </p:cNvPr>
          <p:cNvGraphicFramePr/>
          <p:nvPr/>
        </p:nvGraphicFramePr>
        <p:xfrm>
          <a:off x="3563452" y="7150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539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66364A-89FA-7405-3ACE-FDE3236678FB}"/>
              </a:ext>
            </a:extLst>
          </p:cNvPr>
          <p:cNvSpPr txBox="1"/>
          <p:nvPr/>
        </p:nvSpPr>
        <p:spPr>
          <a:xfrm>
            <a:off x="826041" y="1907205"/>
            <a:ext cx="1053991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feedback? </a:t>
            </a:r>
            <a:b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Suggestions for the next Meet the Buyer event in January 2026?</a:t>
            </a:r>
          </a:p>
          <a:p>
            <a:pPr algn="ctr"/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contact:</a:t>
            </a:r>
          </a:p>
          <a:p>
            <a:pPr algn="ctr"/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Procurement@eastsuffolk.gov.uk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Person holding mouse">
            <a:extLst>
              <a:ext uri="{FF2B5EF4-FFF2-40B4-BE49-F238E27FC236}">
                <a16:creationId xmlns:a16="http://schemas.microsoft.com/office/drawing/2014/main" id="{7D38AC68-B53B-640B-86E7-C9334F72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9" y="772418"/>
            <a:ext cx="2547614" cy="16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F022-351C-D918-AF11-15D2E177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Topics to discuss in your 121</a:t>
            </a:r>
            <a:endParaRPr lang="en-GB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5320-4859-51A2-ACD5-AF7573106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Value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Completing tender documents (examples available)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register on the government’s Central Digital Platform, Find a Tender Service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 Suffolk’s tendering system, In-tend, and how to create and manage your profile on the system.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/>
                <a:ea typeface="Times New Roman" panose="02020603050405020304" pitchFamily="18" charset="0"/>
                <a:cs typeface="Times New Roman"/>
              </a:rPr>
              <a:t>How to submit clarifications on In-tend</a:t>
            </a:r>
          </a:p>
          <a:p>
            <a:pPr marL="0" lv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Guidance on navigating the different procurement procedures under new procurement legislation</a:t>
            </a:r>
          </a:p>
          <a:p>
            <a:pPr marL="0" lvl="0" indent="0">
              <a:buNone/>
            </a:pP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 opportunities currently out to tender will not be discussed in detail. </a:t>
            </a:r>
            <a:endParaRPr lang="en-GB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Two speech bubbles">
            <a:extLst>
              <a:ext uri="{FF2B5EF4-FFF2-40B4-BE49-F238E27FC236}">
                <a16:creationId xmlns:a16="http://schemas.microsoft.com/office/drawing/2014/main" id="{35E17AC6-EC61-F601-28E1-F0922A888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8803" y="-141636"/>
            <a:ext cx="2388140" cy="2388140"/>
          </a:xfrm>
          <a:prstGeom prst="rect">
            <a:avLst/>
          </a:prstGeom>
        </p:spPr>
      </p:pic>
      <p:pic>
        <p:nvPicPr>
          <p:cNvPr id="8" name="Graphic 7" descr="Laptop with phone and calculator">
            <a:extLst>
              <a:ext uri="{FF2B5EF4-FFF2-40B4-BE49-F238E27FC236}">
                <a16:creationId xmlns:a16="http://schemas.microsoft.com/office/drawing/2014/main" id="{0BF97C8A-0349-8F22-9402-9428C33E1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4902" y="-141636"/>
            <a:ext cx="2226013" cy="2226013"/>
          </a:xfrm>
          <a:prstGeom prst="rect">
            <a:avLst/>
          </a:prstGeom>
        </p:spPr>
      </p:pic>
      <p:pic>
        <p:nvPicPr>
          <p:cNvPr id="9" name="Picture 8" descr="Cup of coffee 3D pattern">
            <a:extLst>
              <a:ext uri="{FF2B5EF4-FFF2-40B4-BE49-F238E27FC236}">
                <a16:creationId xmlns:a16="http://schemas.microsoft.com/office/drawing/2014/main" id="{04C02020-AA3C-EE7F-599B-7ED3BFF8F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943" y="160020"/>
            <a:ext cx="1295048" cy="1618488"/>
          </a:xfrm>
          <a:prstGeom prst="rect">
            <a:avLst/>
          </a:prstGeom>
        </p:spPr>
      </p:pic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9E34C721-C142-A9FD-282D-413592134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7186" y="1493998"/>
            <a:ext cx="393192" cy="393192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C5187EE5-E0E3-8213-3F51-ACBE3AD1F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7186" y="1929617"/>
            <a:ext cx="393192" cy="393192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778A8895-B1FB-C8C1-5414-38C76E6B9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6593" y="2409817"/>
            <a:ext cx="393192" cy="393192"/>
          </a:xfrm>
          <a:prstGeom prst="rect">
            <a:avLst/>
          </a:prstGeom>
        </p:spPr>
      </p:pic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7D1F04D3-7D4E-D445-94E9-7881F23A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6593" y="3202095"/>
            <a:ext cx="393192" cy="393192"/>
          </a:xfrm>
          <a:prstGeom prst="rect">
            <a:avLst/>
          </a:prstGeom>
        </p:spPr>
      </p:pic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8A684310-18E9-D782-9F75-E4CA400BA8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6593" y="4438821"/>
            <a:ext cx="393192" cy="393192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882EF3F4-D8BF-312F-31F7-90A87E529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186" y="5419377"/>
            <a:ext cx="393192" cy="393192"/>
          </a:xfrm>
          <a:prstGeom prst="rect">
            <a:avLst/>
          </a:prstGeom>
        </p:spPr>
      </p:pic>
      <p:pic>
        <p:nvPicPr>
          <p:cNvPr id="4" name="Graphic 3" descr="Tick with solid fill">
            <a:extLst>
              <a:ext uri="{FF2B5EF4-FFF2-40B4-BE49-F238E27FC236}">
                <a16:creationId xmlns:a16="http://schemas.microsoft.com/office/drawing/2014/main" id="{A8B1122B-C8AE-C7AE-42C3-79B438DF4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6593" y="3876465"/>
            <a:ext cx="393192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6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76A-03CE-8A39-B6E5-4CECAB1C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procurement in East Suffolk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7EAD-98B8-87E3-B53D-6F148F2FD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ea typeface="Calibri" panose="020F0502020204030204" pitchFamily="34" charset="0"/>
              </a:rPr>
              <a:t>We spend around £80-90 million each year.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ea typeface="Calibri" panose="020F0502020204030204" pitchFamily="34" charset="0"/>
              </a:rPr>
              <a:t>We are a reliable source of work as we will always have requirements that will need to be supplied.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ea typeface="Calibri" panose="020F0502020204030204" pitchFamily="34" charset="0"/>
              </a:rPr>
              <a:t>Our requirements are suitable for companies of all sizes.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ea typeface="Calibri" panose="020F0502020204030204" pitchFamily="34" charset="0"/>
              </a:rPr>
              <a:t>The regulations that the Council are governed by mean that all suppliers in the process stand the same chance of winning.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400" dirty="0">
              <a:ea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GB" sz="2400" b="0" i="0" dirty="0">
                <a:effectLst/>
                <a:ea typeface="Calibri" panose="020F0502020204030204" pitchFamily="34" charset="0"/>
                <a:hlinkClick r:id="rId2"/>
              </a:rPr>
              <a:t>procurement@eastsuffolk.gov.uk</a:t>
            </a:r>
            <a:r>
              <a:rPr lang="en-GB" sz="2400" b="0" i="0" dirty="0">
                <a:effectLst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F25C3-D360-752A-E2B5-F53C6AE33B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06" y="4094711"/>
            <a:ext cx="1974249" cy="1736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33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CBD0-C354-97DC-5693-B6B0CC22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80F7B-1FFD-F423-E884-12BB4275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Amy Moye, </a:t>
            </a:r>
            <a:r>
              <a:rPr lang="en-GB" sz="2400" dirty="0">
                <a:solidFill>
                  <a:srgbClr val="00708A"/>
                </a:solidFill>
              </a:rPr>
              <a:t>Procurement and Contracts Manager</a:t>
            </a:r>
            <a:br>
              <a:rPr lang="en-GB" sz="2400" dirty="0"/>
            </a:br>
            <a:r>
              <a:rPr lang="en-GB" sz="2400" dirty="0"/>
              <a:t>Abiola Michael-Bucknor, </a:t>
            </a:r>
            <a:r>
              <a:rPr lang="en-GB" sz="2400" dirty="0">
                <a:solidFill>
                  <a:srgbClr val="00708A"/>
                </a:solidFill>
              </a:rPr>
              <a:t>Procurement Lead (Internals)</a:t>
            </a:r>
            <a:br>
              <a:rPr lang="en-GB" sz="2400" dirty="0"/>
            </a:br>
            <a:r>
              <a:rPr lang="en-GB" sz="2400" dirty="0"/>
              <a:t>Richard Hill, </a:t>
            </a:r>
            <a:r>
              <a:rPr lang="en-GB" sz="2400" dirty="0">
                <a:solidFill>
                  <a:srgbClr val="00708A"/>
                </a:solidFill>
              </a:rPr>
              <a:t>Procurement Lead (Externals)</a:t>
            </a:r>
            <a:br>
              <a:rPr lang="en-GB" sz="2400" dirty="0"/>
            </a:br>
            <a:r>
              <a:rPr lang="en-GB" sz="2400" dirty="0"/>
              <a:t>Iain Wilkinson, </a:t>
            </a:r>
            <a:r>
              <a:rPr lang="en-GB" sz="2400" dirty="0">
                <a:solidFill>
                  <a:srgbClr val="00708A"/>
                </a:solidFill>
              </a:rPr>
              <a:t>Procurement Business Partner (SNC)</a:t>
            </a:r>
            <a:br>
              <a:rPr lang="en-GB" sz="2400" dirty="0"/>
            </a:br>
            <a:r>
              <a:rPr lang="en-GB" sz="2400" dirty="0"/>
              <a:t>Danielle Jubb, </a:t>
            </a:r>
            <a:r>
              <a:rPr lang="en-GB" sz="2400" dirty="0">
                <a:solidFill>
                  <a:srgbClr val="00708A"/>
                </a:solidFill>
              </a:rPr>
              <a:t>Procurement Business Partner (GYBC)</a:t>
            </a:r>
            <a:br>
              <a:rPr lang="en-GB" sz="2400" dirty="0"/>
            </a:br>
            <a:r>
              <a:rPr lang="en-GB" sz="2400" dirty="0"/>
              <a:t>Zoe Archer, </a:t>
            </a:r>
            <a:r>
              <a:rPr lang="en-GB" sz="2400" dirty="0">
                <a:solidFill>
                  <a:srgbClr val="00708A"/>
                </a:solidFill>
              </a:rPr>
              <a:t>Procurement Business Partner (ESSL)</a:t>
            </a:r>
            <a:br>
              <a:rPr lang="en-GB" sz="2400" dirty="0"/>
            </a:br>
            <a:r>
              <a:rPr lang="en-GB" sz="2400" dirty="0"/>
              <a:t>Deanne Davidson, </a:t>
            </a:r>
            <a:r>
              <a:rPr lang="en-GB" sz="2400" dirty="0">
                <a:solidFill>
                  <a:srgbClr val="00708A"/>
                </a:solidFill>
              </a:rPr>
              <a:t>Procurement Business Partner (Environmental Services &amp; Port Health, Planning &amp; Coastal Management)</a:t>
            </a:r>
            <a:br>
              <a:rPr lang="en-GB" sz="2400" dirty="0"/>
            </a:br>
            <a:r>
              <a:rPr lang="en-GB" sz="2400" dirty="0"/>
              <a:t>Lynsey Hall, </a:t>
            </a:r>
            <a:r>
              <a:rPr lang="en-GB" sz="2400" dirty="0">
                <a:solidFill>
                  <a:srgbClr val="00708A"/>
                </a:solidFill>
              </a:rPr>
              <a:t>Procurement Business Partner (Housing)</a:t>
            </a:r>
            <a:br>
              <a:rPr lang="en-GB" sz="2400" dirty="0"/>
            </a:br>
            <a:r>
              <a:rPr lang="en-GB" sz="2400" dirty="0"/>
              <a:t>Emma Akpan, </a:t>
            </a:r>
            <a:r>
              <a:rPr lang="en-GB" sz="2400" dirty="0">
                <a:solidFill>
                  <a:srgbClr val="00708A"/>
                </a:solidFill>
              </a:rPr>
              <a:t>Procurement Business Partner (Housing, Communities and Digital)</a:t>
            </a:r>
            <a:br>
              <a:rPr lang="en-GB" sz="2400" dirty="0"/>
            </a:br>
            <a:r>
              <a:rPr lang="en-GB" sz="2400" dirty="0"/>
              <a:t>Samantha Cook, </a:t>
            </a:r>
            <a:r>
              <a:rPr lang="en-GB" sz="2400" dirty="0">
                <a:solidFill>
                  <a:srgbClr val="00708A"/>
                </a:solidFill>
              </a:rPr>
              <a:t>Procurement Business Partner (Property &amp; Place)</a:t>
            </a:r>
            <a:br>
              <a:rPr lang="en-GB" sz="2400" dirty="0"/>
            </a:br>
            <a:r>
              <a:rPr lang="en-GB" sz="2400" dirty="0"/>
              <a:t>Charlie Horne, </a:t>
            </a:r>
            <a:r>
              <a:rPr lang="en-GB" sz="2400" dirty="0">
                <a:solidFill>
                  <a:srgbClr val="00708A"/>
                </a:solidFill>
              </a:rPr>
              <a:t>Procurement Support Officer</a:t>
            </a:r>
            <a:br>
              <a:rPr lang="en-GB" sz="2400" dirty="0"/>
            </a:br>
            <a:r>
              <a:rPr lang="en-GB" sz="2400" dirty="0"/>
              <a:t>Mia Owen, </a:t>
            </a:r>
            <a:r>
              <a:rPr lang="en-GB" sz="2400" dirty="0">
                <a:solidFill>
                  <a:srgbClr val="00708A"/>
                </a:solidFill>
              </a:rPr>
              <a:t>Procurement Apprentice</a:t>
            </a:r>
            <a:endParaRPr lang="en-GB" dirty="0">
              <a:solidFill>
                <a:srgbClr val="007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8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A8D9B3-E700-5930-878D-2577F8EEB2BF}"/>
              </a:ext>
            </a:extLst>
          </p:cNvPr>
          <p:cNvSpPr txBox="1"/>
          <p:nvPr/>
        </p:nvSpPr>
        <p:spPr>
          <a:xfrm>
            <a:off x="0" y="122871"/>
            <a:ext cx="906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 of 311 Councils East Suffolk Council procurement ranked as a “high performer”: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FBCBF-C9A6-13D6-0C7F-5260C45D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4" y="598855"/>
            <a:ext cx="6385223" cy="5837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94CE9-5991-F158-B08D-46524166A8A0}"/>
              </a:ext>
            </a:extLst>
          </p:cNvPr>
          <p:cNvSpPr txBox="1"/>
          <p:nvPr/>
        </p:nvSpPr>
        <p:spPr>
          <a:xfrm>
            <a:off x="7473401" y="6380886"/>
            <a:ext cx="471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Tussell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Local Government, July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66ABB-DCCA-CD7A-3165-7C9C78A8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852" y="628106"/>
            <a:ext cx="3970364" cy="2301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E8844-19BA-C280-9D77-06E3C3B1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852" y="3756211"/>
            <a:ext cx="2537680" cy="2209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925E34-104B-2CF7-8610-F5ADE6174724}"/>
              </a:ext>
            </a:extLst>
          </p:cNvPr>
          <p:cNvSpPr txBox="1"/>
          <p:nvPr/>
        </p:nvSpPr>
        <p:spPr>
          <a:xfrm>
            <a:off x="7722976" y="3158212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 of 44 authorities in East of England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251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2DC9E3-7CFE-32FA-84BB-6AE06E5C9D5A}"/>
              </a:ext>
            </a:extLst>
          </p:cNvPr>
          <p:cNvSpPr txBox="1"/>
          <p:nvPr/>
        </p:nvSpPr>
        <p:spPr>
          <a:xfrm>
            <a:off x="7244801" y="6417462"/>
            <a:ext cx="483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 Strategy Progress Report 2024-2025</a:t>
            </a:r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A03FED38-F17F-2E05-F75D-4A6B22BD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93" y="191217"/>
            <a:ext cx="2860512" cy="450215"/>
          </a:xfrm>
          <a:prstGeom prst="rect">
            <a:avLst/>
          </a:prstGeom>
        </p:spPr>
      </p:pic>
      <p:pic>
        <p:nvPicPr>
          <p:cNvPr id="4" name="Picture 3" descr="A blue and black text&#10;&#10;AI-generated content may be incorrect.">
            <a:extLst>
              <a:ext uri="{FF2B5EF4-FFF2-40B4-BE49-F238E27FC236}">
                <a16:creationId xmlns:a16="http://schemas.microsoft.com/office/drawing/2014/main" id="{E3F27697-BCBB-5FE9-9AD3-0618F93D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392" y="191217"/>
            <a:ext cx="2971419" cy="450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9B934-FD0A-CC69-EBE4-FF3386E37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48" y="2827609"/>
            <a:ext cx="5932322" cy="450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D8391-0E6B-4FE2-35AF-70DBEABB3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744" y="1999372"/>
            <a:ext cx="4126992" cy="468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CD434-7846-5E76-9094-C2CD6F74E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48" y="5411014"/>
            <a:ext cx="5731510" cy="470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F72AD-F7D4-058E-F6D2-25538B8A5866}"/>
              </a:ext>
            </a:extLst>
          </p:cNvPr>
          <p:cNvSpPr txBox="1"/>
          <p:nvPr/>
        </p:nvSpPr>
        <p:spPr>
          <a:xfrm>
            <a:off x="364490" y="884663"/>
            <a:ext cx="44801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90% PPT tenders 10% Social Value Weighting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and resources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Value contract schedule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 Suffolk Social Value Ask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monitoring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 trial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264BB-D1A9-DF14-874A-50588E1AB5A1}"/>
              </a:ext>
            </a:extLst>
          </p:cNvPr>
          <p:cNvSpPr txBox="1"/>
          <p:nvPr/>
        </p:nvSpPr>
        <p:spPr>
          <a:xfrm>
            <a:off x="6946392" y="837885"/>
            <a:ext cx="4784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Supplier training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 in ESC Social Value Ask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Added to procurement plan &amp; tender documents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2B07E-6D19-ABC3-6B2F-BB695EE42052}"/>
              </a:ext>
            </a:extLst>
          </p:cNvPr>
          <p:cNvSpPr txBox="1"/>
          <p:nvPr/>
        </p:nvSpPr>
        <p:spPr>
          <a:xfrm>
            <a:off x="348792" y="3429000"/>
            <a:ext cx="5335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local spend (41%, £21.75m)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training opportunities and resources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Market Engagement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 Pipeline published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Revised contract and tender documents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6A50B-8623-D533-9242-BCF309E84B05}"/>
              </a:ext>
            </a:extLst>
          </p:cNvPr>
          <p:cNvSpPr txBox="1"/>
          <p:nvPr/>
        </p:nvSpPr>
        <p:spPr>
          <a:xfrm>
            <a:off x="6946392" y="2706096"/>
            <a:ext cx="412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on tax status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Updates to ESC Social Value Ask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 &amp; Safety requirements included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Conflict of Interest procedure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87FB1-957F-8773-03D5-E51ACA6BA0BC}"/>
              </a:ext>
            </a:extLst>
          </p:cNvPr>
          <p:cNvSpPr txBox="1"/>
          <p:nvPr/>
        </p:nvSpPr>
        <p:spPr>
          <a:xfrm>
            <a:off x="6080301" y="4284780"/>
            <a:ext cx="5997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Contract Procedure Rules, contract and tender documents and </a:t>
            </a:r>
            <a:r>
              <a:rPr lang="en-GB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 Standard Operating Procedures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Exemption form for officers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Spend data and SharePoint pages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 management resources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for team, officers and suppliers</a:t>
            </a:r>
          </a:p>
        </p:txBody>
      </p:sp>
    </p:spTree>
    <p:extLst>
      <p:ext uri="{BB962C8B-B14F-4D97-AF65-F5344CB8AC3E}">
        <p14:creationId xmlns:p14="http://schemas.microsoft.com/office/powerpoint/2010/main" val="121615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6530-395B-49CE-B2B7-9EB98B40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Procurement rules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529DB9B6-3A6D-43F4-82A2-AA38C69A008D}"/>
              </a:ext>
            </a:extLst>
          </p:cNvPr>
          <p:cNvSpPr/>
          <p:nvPr/>
        </p:nvSpPr>
        <p:spPr>
          <a:xfrm>
            <a:off x="6922357" y="2776554"/>
            <a:ext cx="1800200" cy="1080120"/>
          </a:xfrm>
          <a:prstGeom prst="roundRect">
            <a:avLst/>
          </a:prstGeom>
          <a:solidFill>
            <a:srgbClr val="00708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Procurement Opportunity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08B817E5-3AF9-4627-81CD-599803B53A1C}"/>
              </a:ext>
            </a:extLst>
          </p:cNvPr>
          <p:cNvSpPr/>
          <p:nvPr/>
        </p:nvSpPr>
        <p:spPr>
          <a:xfrm>
            <a:off x="5548478" y="1156305"/>
            <a:ext cx="1944216" cy="1440160"/>
          </a:xfrm>
          <a:prstGeom prst="roundRect">
            <a:avLst/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Procurement Regulations 2024</a:t>
            </a:r>
          </a:p>
        </p:txBody>
      </p:sp>
      <p:sp>
        <p:nvSpPr>
          <p:cNvPr id="6" name="Right Arrow Callout 6">
            <a:extLst>
              <a:ext uri="{FF2B5EF4-FFF2-40B4-BE49-F238E27FC236}">
                <a16:creationId xmlns:a16="http://schemas.microsoft.com/office/drawing/2014/main" id="{2D16F594-93F2-412C-B296-82EF81ED8D4E}"/>
              </a:ext>
            </a:extLst>
          </p:cNvPr>
          <p:cNvSpPr/>
          <p:nvPr/>
        </p:nvSpPr>
        <p:spPr>
          <a:xfrm>
            <a:off x="3930849" y="1232697"/>
            <a:ext cx="1800200" cy="1296144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dirty="0">
                <a:solidFill>
                  <a:srgbClr val="000000"/>
                </a:solidFill>
                <a:latin typeface="Calibri" panose="020F0502020204030204" pitchFamily="34" charset="0"/>
              </a:rPr>
              <a:t>Procurement Act 2023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87B263E-1727-47CF-94B8-BF4693014453}"/>
              </a:ext>
            </a:extLst>
          </p:cNvPr>
          <p:cNvSpPr/>
          <p:nvPr/>
        </p:nvSpPr>
        <p:spPr>
          <a:xfrm>
            <a:off x="5548478" y="4072698"/>
            <a:ext cx="1728192" cy="1440160"/>
          </a:xfrm>
          <a:prstGeom prst="roundRect">
            <a:avLst/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Contract Procedure Rules</a:t>
            </a:r>
          </a:p>
        </p:txBody>
      </p:sp>
      <p:sp>
        <p:nvSpPr>
          <p:cNvPr id="8" name="Right Arrow Callout 9">
            <a:extLst>
              <a:ext uri="{FF2B5EF4-FFF2-40B4-BE49-F238E27FC236}">
                <a16:creationId xmlns:a16="http://schemas.microsoft.com/office/drawing/2014/main" id="{54759408-463E-489E-B2E0-884CC2F53D57}"/>
              </a:ext>
            </a:extLst>
          </p:cNvPr>
          <p:cNvSpPr/>
          <p:nvPr/>
        </p:nvSpPr>
        <p:spPr>
          <a:xfrm>
            <a:off x="3930849" y="4144706"/>
            <a:ext cx="1800200" cy="1296144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Council’s Constitution</a:t>
            </a:r>
          </a:p>
        </p:txBody>
      </p:sp>
      <p:sp>
        <p:nvSpPr>
          <p:cNvPr id="9" name="Right Arrow Callout 11">
            <a:extLst>
              <a:ext uri="{FF2B5EF4-FFF2-40B4-BE49-F238E27FC236}">
                <a16:creationId xmlns:a16="http://schemas.microsoft.com/office/drawing/2014/main" id="{63728879-8ED4-4C1C-8E12-7286FBED164C}"/>
              </a:ext>
            </a:extLst>
          </p:cNvPr>
          <p:cNvSpPr/>
          <p:nvPr/>
        </p:nvSpPr>
        <p:spPr>
          <a:xfrm>
            <a:off x="3930849" y="2668542"/>
            <a:ext cx="1800200" cy="1296144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Procurement Policy Notes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47B345F1-9F52-4FA8-855B-97C01C9500FF}"/>
              </a:ext>
            </a:extLst>
          </p:cNvPr>
          <p:cNvSpPr/>
          <p:nvPr/>
        </p:nvSpPr>
        <p:spPr>
          <a:xfrm>
            <a:off x="8894299" y="1172538"/>
            <a:ext cx="1080120" cy="4389021"/>
          </a:xfrm>
          <a:prstGeom prst="roundRect">
            <a:avLst/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Factors</a:t>
            </a:r>
          </a:p>
        </p:txBody>
      </p:sp>
      <p:sp>
        <p:nvSpPr>
          <p:cNvPr id="11" name="Right Arrow Callout 12">
            <a:extLst>
              <a:ext uri="{FF2B5EF4-FFF2-40B4-BE49-F238E27FC236}">
                <a16:creationId xmlns:a16="http://schemas.microsoft.com/office/drawing/2014/main" id="{ABCC4510-29D9-4B83-ABE9-F504772E98BC}"/>
              </a:ext>
            </a:extLst>
          </p:cNvPr>
          <p:cNvSpPr/>
          <p:nvPr/>
        </p:nvSpPr>
        <p:spPr>
          <a:xfrm flipH="1">
            <a:off x="9682227" y="1186979"/>
            <a:ext cx="1800200" cy="556980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Social Value Act 2012</a:t>
            </a:r>
          </a:p>
        </p:txBody>
      </p:sp>
      <p:sp>
        <p:nvSpPr>
          <p:cNvPr id="12" name="Right Arrow Callout 14">
            <a:extLst>
              <a:ext uri="{FF2B5EF4-FFF2-40B4-BE49-F238E27FC236}">
                <a16:creationId xmlns:a16="http://schemas.microsoft.com/office/drawing/2014/main" id="{856D5623-24EE-4EAD-9782-DB2CB06BAF69}"/>
              </a:ext>
            </a:extLst>
          </p:cNvPr>
          <p:cNvSpPr/>
          <p:nvPr/>
        </p:nvSpPr>
        <p:spPr>
          <a:xfrm flipH="1">
            <a:off x="9678819" y="1782644"/>
            <a:ext cx="1809607" cy="780714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Equality and Diversity act 2010</a:t>
            </a:r>
          </a:p>
        </p:txBody>
      </p:sp>
      <p:sp>
        <p:nvSpPr>
          <p:cNvPr id="13" name="Right Arrow Callout 15">
            <a:extLst>
              <a:ext uri="{FF2B5EF4-FFF2-40B4-BE49-F238E27FC236}">
                <a16:creationId xmlns:a16="http://schemas.microsoft.com/office/drawing/2014/main" id="{E9907BDF-6245-415F-9E16-2673230D350D}"/>
              </a:ext>
            </a:extLst>
          </p:cNvPr>
          <p:cNvSpPr/>
          <p:nvPr/>
        </p:nvSpPr>
        <p:spPr>
          <a:xfrm flipH="1">
            <a:off x="9708233" y="2611819"/>
            <a:ext cx="1800200" cy="704795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Modern Slavery Act 2015</a:t>
            </a:r>
          </a:p>
        </p:txBody>
      </p:sp>
      <p:sp>
        <p:nvSpPr>
          <p:cNvPr id="14" name="Right Arrow Callout 16">
            <a:extLst>
              <a:ext uri="{FF2B5EF4-FFF2-40B4-BE49-F238E27FC236}">
                <a16:creationId xmlns:a16="http://schemas.microsoft.com/office/drawing/2014/main" id="{E690E475-F1FA-4A63-B94B-C62BCA92B919}"/>
              </a:ext>
            </a:extLst>
          </p:cNvPr>
          <p:cNvSpPr/>
          <p:nvPr/>
        </p:nvSpPr>
        <p:spPr>
          <a:xfrm flipH="1">
            <a:off x="9678819" y="3380860"/>
            <a:ext cx="1800200" cy="487429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Protection</a:t>
            </a:r>
          </a:p>
        </p:txBody>
      </p:sp>
      <p:sp>
        <p:nvSpPr>
          <p:cNvPr id="15" name="Right Arrow Callout 17">
            <a:extLst>
              <a:ext uri="{FF2B5EF4-FFF2-40B4-BE49-F238E27FC236}">
                <a16:creationId xmlns:a16="http://schemas.microsoft.com/office/drawing/2014/main" id="{A0B3CC21-EC41-45E9-8A9B-C5F2B0FD2751}"/>
              </a:ext>
            </a:extLst>
          </p:cNvPr>
          <p:cNvSpPr/>
          <p:nvPr/>
        </p:nvSpPr>
        <p:spPr>
          <a:xfrm flipH="1">
            <a:off x="9678819" y="4432659"/>
            <a:ext cx="1800200" cy="487430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Health and Safety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C31DD6B-DD74-4C4B-8784-878B715A8670}"/>
              </a:ext>
            </a:extLst>
          </p:cNvPr>
          <p:cNvSpPr/>
          <p:nvPr/>
        </p:nvSpPr>
        <p:spPr>
          <a:xfrm>
            <a:off x="7833380" y="1195509"/>
            <a:ext cx="1512168" cy="88644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Law</a:t>
            </a:r>
          </a:p>
        </p:txBody>
      </p:sp>
      <p:cxnSp>
        <p:nvCxnSpPr>
          <p:cNvPr id="18" name="Elbow Connector 24">
            <a:extLst>
              <a:ext uri="{FF2B5EF4-FFF2-40B4-BE49-F238E27FC236}">
                <a16:creationId xmlns:a16="http://schemas.microsoft.com/office/drawing/2014/main" id="{EFF3C7CE-D7F8-427A-8AC8-19ED51477F76}"/>
              </a:ext>
            </a:extLst>
          </p:cNvPr>
          <p:cNvCxnSpPr>
            <a:stCxn id="5" idx="3"/>
            <a:endCxn id="4" idx="0"/>
          </p:cNvCxnSpPr>
          <p:nvPr/>
        </p:nvCxnSpPr>
        <p:spPr>
          <a:xfrm>
            <a:off x="7492694" y="1876385"/>
            <a:ext cx="329763" cy="900169"/>
          </a:xfrm>
          <a:prstGeom prst="bentConnector2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5">
            <a:extLst>
              <a:ext uri="{FF2B5EF4-FFF2-40B4-BE49-F238E27FC236}">
                <a16:creationId xmlns:a16="http://schemas.microsoft.com/office/drawing/2014/main" id="{598584D8-9AC5-46CA-AF70-03936403D72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8513811" y="3367049"/>
            <a:ext cx="380488" cy="12700"/>
          </a:xfrm>
          <a:prstGeom prst="bent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35">
            <a:extLst>
              <a:ext uri="{FF2B5EF4-FFF2-40B4-BE49-F238E27FC236}">
                <a16:creationId xmlns:a16="http://schemas.microsoft.com/office/drawing/2014/main" id="{ACF1C018-499A-47EE-A848-43CC8597C385}"/>
              </a:ext>
            </a:extLst>
          </p:cNvPr>
          <p:cNvCxnSpPr>
            <a:stCxn id="7" idx="3"/>
            <a:endCxn id="4" idx="2"/>
          </p:cNvCxnSpPr>
          <p:nvPr/>
        </p:nvCxnSpPr>
        <p:spPr>
          <a:xfrm flipV="1">
            <a:off x="7276670" y="3856674"/>
            <a:ext cx="545787" cy="936104"/>
          </a:xfrm>
          <a:prstGeom prst="bentConnector2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35">
            <a:extLst>
              <a:ext uri="{FF2B5EF4-FFF2-40B4-BE49-F238E27FC236}">
                <a16:creationId xmlns:a16="http://schemas.microsoft.com/office/drawing/2014/main" id="{77830FA5-F934-4F2E-8DA8-4DFC59E1EF52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>
            <a:off x="5731049" y="3316614"/>
            <a:ext cx="1191308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16">
            <a:extLst>
              <a:ext uri="{FF2B5EF4-FFF2-40B4-BE49-F238E27FC236}">
                <a16:creationId xmlns:a16="http://schemas.microsoft.com/office/drawing/2014/main" id="{8CD1C8A8-7F29-4C81-B605-24831B908EB4}"/>
              </a:ext>
            </a:extLst>
          </p:cNvPr>
          <p:cNvSpPr/>
          <p:nvPr/>
        </p:nvSpPr>
        <p:spPr>
          <a:xfrm>
            <a:off x="5482197" y="2305304"/>
            <a:ext cx="1011319" cy="208824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Law</a:t>
            </a:r>
          </a:p>
        </p:txBody>
      </p:sp>
      <p:sp>
        <p:nvSpPr>
          <p:cNvPr id="22" name="Right Arrow Callout 16">
            <a:extLst>
              <a:ext uri="{FF2B5EF4-FFF2-40B4-BE49-F238E27FC236}">
                <a16:creationId xmlns:a16="http://schemas.microsoft.com/office/drawing/2014/main" id="{B670626C-3BF0-492C-77B4-C6EE741E7106}"/>
              </a:ext>
            </a:extLst>
          </p:cNvPr>
          <p:cNvSpPr/>
          <p:nvPr/>
        </p:nvSpPr>
        <p:spPr>
          <a:xfrm flipH="1">
            <a:off x="9678819" y="3970420"/>
            <a:ext cx="1800200" cy="379419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TUPE</a:t>
            </a:r>
          </a:p>
        </p:txBody>
      </p:sp>
      <p:sp>
        <p:nvSpPr>
          <p:cNvPr id="3" name="Right Arrow Callout 17">
            <a:extLst>
              <a:ext uri="{FF2B5EF4-FFF2-40B4-BE49-F238E27FC236}">
                <a16:creationId xmlns:a16="http://schemas.microsoft.com/office/drawing/2014/main" id="{15CA130A-FE4B-A145-E001-B4F482C659D9}"/>
              </a:ext>
            </a:extLst>
          </p:cNvPr>
          <p:cNvSpPr/>
          <p:nvPr/>
        </p:nvSpPr>
        <p:spPr>
          <a:xfrm flipH="1">
            <a:off x="9678819" y="5025428"/>
            <a:ext cx="1800200" cy="487430"/>
          </a:xfrm>
          <a:prstGeom prst="rightArrowCallout">
            <a:avLst>
              <a:gd name="adj1" fmla="val 34103"/>
              <a:gd name="adj2" fmla="val 39792"/>
              <a:gd name="adj3" fmla="val 25000"/>
              <a:gd name="adj4" fmla="val 76112"/>
            </a:avLst>
          </a:prstGeom>
          <a:solidFill>
            <a:srgbClr val="9DCB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Climate Change Act</a:t>
            </a:r>
          </a:p>
        </p:txBody>
      </p:sp>
      <p:cxnSp>
        <p:nvCxnSpPr>
          <p:cNvPr id="21" name="Elbow Connector 25">
            <a:extLst>
              <a:ext uri="{FF2B5EF4-FFF2-40B4-BE49-F238E27FC236}">
                <a16:creationId xmlns:a16="http://schemas.microsoft.com/office/drawing/2014/main" id="{83B05067-7AE2-2539-7597-34FB867CB6D1}"/>
              </a:ext>
            </a:extLst>
          </p:cNvPr>
          <p:cNvCxnSpPr>
            <a:cxnSpLocks/>
            <a:stCxn id="16" idx="1"/>
          </p:cNvCxnSpPr>
          <p:nvPr/>
        </p:nvCxnSpPr>
        <p:spPr>
          <a:xfrm rot="5400000">
            <a:off x="8132919" y="2320008"/>
            <a:ext cx="695540" cy="217551"/>
          </a:xfrm>
          <a:prstGeom prst="bent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1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F685-BA3E-2152-0A4A-2C9ACD09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 organisations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86CE-BCF5-7A68-E5FC-7603B2E283F4}"/>
              </a:ext>
            </a:extLst>
          </p:cNvPr>
          <p:cNvSpPr txBox="1"/>
          <p:nvPr/>
        </p:nvSpPr>
        <p:spPr>
          <a:xfrm>
            <a:off x="3721608" y="754505"/>
            <a:ext cx="6487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team delivers procurement services to: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2AA4F65-F1DD-7F01-08CC-1B6F68609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74" y="1648968"/>
            <a:ext cx="2689860" cy="853440"/>
          </a:xfrm>
          <a:prstGeom prst="rect">
            <a:avLst/>
          </a:prstGeom>
          <a:noFill/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C33DF7CF-7914-2098-602B-7C717F6E1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08" y="3286769"/>
            <a:ext cx="3087497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-up of a label&#10;&#10;Description automatically generated">
            <a:extLst>
              <a:ext uri="{FF2B5EF4-FFF2-40B4-BE49-F238E27FC236}">
                <a16:creationId xmlns:a16="http://schemas.microsoft.com/office/drawing/2014/main" id="{4992F66A-2904-C751-8757-1D8B6574E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961" y="2228143"/>
            <a:ext cx="1353052" cy="2184700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CFC3FA7D-B39F-8B9C-B786-A188D980417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" r="4922" b="30"/>
          <a:stretch/>
        </p:blipFill>
        <p:spPr bwMode="auto">
          <a:xfrm>
            <a:off x="7079547" y="3286769"/>
            <a:ext cx="2657840" cy="108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10739-FB53-19D0-00BA-E410F12B04A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49" y="4412843"/>
            <a:ext cx="1974249" cy="173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4E247E4B-AA21-4C1C-70EE-363373408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44" y="1662839"/>
            <a:ext cx="2536787" cy="9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BD1F9E3-B8FF-CAF6-6FFD-1C43C492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68" y="4752199"/>
            <a:ext cx="3121351" cy="97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9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 advTm="30000"/>
    </mc:Choice>
    <mc:Fallback>
      <p:transition advClick="0" advTm="30000"/>
    </mc:Fallback>
  </mc:AlternateContent>
</p:sld>
</file>

<file path=ppt/theme/theme1.xml><?xml version="1.0" encoding="utf-8"?>
<a:theme xmlns:a="http://schemas.openxmlformats.org/drawingml/2006/main" name="East Suffolk PowerPoint templat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t Suffolk PowerPoint template" id="{3F66D8B9-C0AA-4FA0-9001-F628B3B83644}" vid="{D2BB09CA-8FA3-44D7-97C1-A4C0DB15B6E8}"/>
    </a:ext>
  </a:extLst>
</a:theme>
</file>

<file path=ppt/theme/theme2.xml><?xml version="1.0" encoding="utf-8"?>
<a:theme xmlns:a="http://schemas.openxmlformats.org/drawingml/2006/main" name="1_East Suffolk PowerPoint templat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t Suffolk PowerPoint template" id="{3F66D8B9-C0AA-4FA0-9001-F628B3B83644}" vid="{D2BB09CA-8FA3-44D7-97C1-A4C0DB15B6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AA2CC169B96D41B63744C8398FF547" ma:contentTypeVersion="20" ma:contentTypeDescription="Create a new document." ma:contentTypeScope="" ma:versionID="24b5659a8aabbb2ae36ba4670e918222">
  <xsd:schema xmlns:xsd="http://www.w3.org/2001/XMLSchema" xmlns:xs="http://www.w3.org/2001/XMLSchema" xmlns:p="http://schemas.microsoft.com/office/2006/metadata/properties" xmlns:ns2="3be1e62b-b60a-4bb0-86bc-df6f5d23a42f" xmlns:ns3="a95df3a9-a55c-411a-b85f-1c3ffe7894b2" targetNamespace="http://schemas.microsoft.com/office/2006/metadata/properties" ma:root="true" ma:fieldsID="2bd5257e7fb100f5454a758a769747e0" ns2:_="" ns3:_="">
    <xsd:import namespace="3be1e62b-b60a-4bb0-86bc-df6f5d23a42f"/>
    <xsd:import namespace="a95df3a9-a55c-411a-b85f-1c3ffe7894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1e62b-b60a-4bb0-86bc-df6f5d23a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3629fc1-4fae-4e7a-bd28-cb0bd49a4d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5df3a9-a55c-411a-b85f-1c3ffe7894b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ab9d62-bd66-4fd6-aa00-c4689f7a19a0}" ma:internalName="TaxCatchAll" ma:showField="CatchAllData" ma:web="a95df3a9-a55c-411a-b85f-1c3ffe7894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5df3a9-a55c-411a-b85f-1c3ffe7894b2" xsi:nil="true"/>
    <lcf76f155ced4ddcb4097134ff3c332f xmlns="3be1e62b-b60a-4bb0-86bc-df6f5d23a42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FF960-946F-4C37-9549-87D7E898F1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e1e62b-b60a-4bb0-86bc-df6f5d23a42f"/>
    <ds:schemaRef ds:uri="a95df3a9-a55c-411a-b85f-1c3ffe7894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AE4C57-CF78-4D06-AE2C-D0FD6057579E}">
  <ds:schemaRefs>
    <ds:schemaRef ds:uri="a95df3a9-a55c-411a-b85f-1c3ffe7894b2"/>
    <ds:schemaRef ds:uri="http://schemas.openxmlformats.org/package/2006/metadata/core-properties"/>
    <ds:schemaRef ds:uri="http://purl.org/dc/terms/"/>
    <ds:schemaRef ds:uri="3be1e62b-b60a-4bb0-86bc-df6f5d23a42f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894E0A3-F7F9-4DA5-8630-477C5AD8C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 PowerPoint Template</Template>
  <TotalTime>436</TotalTime>
  <Words>953</Words>
  <Application>Microsoft Office PowerPoint</Application>
  <PresentationFormat>Widescreen</PresentationFormat>
  <Paragraphs>143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Corbel</vt:lpstr>
      <vt:lpstr>Symbol</vt:lpstr>
      <vt:lpstr>Times New Roman</vt:lpstr>
      <vt:lpstr>Wingdings 2</vt:lpstr>
      <vt:lpstr>East Suffolk PowerPoint template</vt:lpstr>
      <vt:lpstr>1_East Suffolk PowerPoint template</vt:lpstr>
      <vt:lpstr>Procurement Open Morning</vt:lpstr>
      <vt:lpstr>Plan for today</vt:lpstr>
      <vt:lpstr>Topics to discuss in your 121</vt:lpstr>
      <vt:lpstr>About procurement in East Suffolk</vt:lpstr>
      <vt:lpstr>Meet the team</vt:lpstr>
      <vt:lpstr>PowerPoint Presentation</vt:lpstr>
      <vt:lpstr>PowerPoint Presentation</vt:lpstr>
      <vt:lpstr>Procurement rules</vt:lpstr>
      <vt:lpstr>Partner organisations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Procurement Act 2023</vt:lpstr>
      <vt:lpstr>Typical tender contents</vt:lpstr>
      <vt:lpstr>Social Value</vt:lpstr>
      <vt:lpstr>PowerPoint Presentation</vt:lpstr>
      <vt:lpstr>PowerPoint Presentation</vt:lpstr>
      <vt:lpstr>PowerPoint Presentation</vt:lpstr>
      <vt:lpstr>PowerPoint Presentation</vt:lpstr>
      <vt:lpstr>East Suffolk’s Contract Management Team</vt:lpstr>
      <vt:lpstr>New projects coming</vt:lpstr>
      <vt:lpstr>PowerPoint Presentation</vt:lpstr>
    </vt:vector>
  </TitlesOfParts>
  <Company>East Suffolk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Moye</dc:creator>
  <cp:lastModifiedBy>Amy Moye</cp:lastModifiedBy>
  <cp:revision>3</cp:revision>
  <dcterms:created xsi:type="dcterms:W3CDTF">2025-06-26T08:11:56Z</dcterms:created>
  <dcterms:modified xsi:type="dcterms:W3CDTF">2025-08-15T07:42:31Z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0x01010035AA2CC169B96D41B63744C8398FF547</vt:lpwstr>
  </property>
  <property fmtid="{D5CDD505-2E9C-101B-9397-08002B2CF9AE}" pid="3" name="MediaServiceImageTags">
    <vt:lpwstr/>
  </property>
</Properties>
</file>