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  <p:sldMasterId id="2147483852" r:id="rId5"/>
    <p:sldMasterId id="2147483865" r:id="rId6"/>
    <p:sldMasterId id="2147483869" r:id="rId7"/>
  </p:sldMasterIdLst>
  <p:notesMasterIdLst>
    <p:notesMasterId r:id="rId34"/>
  </p:notesMasterIdLst>
  <p:sldIdLst>
    <p:sldId id="263" r:id="rId8"/>
    <p:sldId id="265" r:id="rId9"/>
    <p:sldId id="256" r:id="rId10"/>
    <p:sldId id="257" r:id="rId11"/>
    <p:sldId id="270" r:id="rId12"/>
    <p:sldId id="268" r:id="rId13"/>
    <p:sldId id="261" r:id="rId14"/>
    <p:sldId id="260" r:id="rId15"/>
    <p:sldId id="269" r:id="rId16"/>
    <p:sldId id="276" r:id="rId17"/>
    <p:sldId id="286" r:id="rId18"/>
    <p:sldId id="292" r:id="rId19"/>
    <p:sldId id="288" r:id="rId20"/>
    <p:sldId id="291" r:id="rId21"/>
    <p:sldId id="293" r:id="rId22"/>
    <p:sldId id="294" r:id="rId23"/>
    <p:sldId id="266" r:id="rId24"/>
    <p:sldId id="2658" r:id="rId25"/>
    <p:sldId id="272" r:id="rId26"/>
    <p:sldId id="2655" r:id="rId27"/>
    <p:sldId id="2656" r:id="rId28"/>
    <p:sldId id="2654" r:id="rId29"/>
    <p:sldId id="2642" r:id="rId30"/>
    <p:sldId id="2657" r:id="rId31"/>
    <p:sldId id="271" r:id="rId32"/>
    <p:sldId id="26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8A"/>
    <a:srgbClr val="9DCBD3"/>
    <a:srgbClr val="FCC33D"/>
    <a:srgbClr val="4AB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Hill" userId="2623ea2e-8dbb-4103-bd66-ea81fe1a96e9" providerId="ADAL" clId="{7A16E1D8-D993-4457-86B0-CA972335411E}"/>
    <pc:docChg chg="modSld">
      <pc:chgData name="Richard Hill" userId="2623ea2e-8dbb-4103-bd66-ea81fe1a96e9" providerId="ADAL" clId="{7A16E1D8-D993-4457-86B0-CA972335411E}" dt="2025-01-22T23:05:25.644" v="98" actId="20577"/>
      <pc:docMkLst>
        <pc:docMk/>
      </pc:docMkLst>
      <pc:sldChg chg="modSp mod">
        <pc:chgData name="Richard Hill" userId="2623ea2e-8dbb-4103-bd66-ea81fe1a96e9" providerId="ADAL" clId="{7A16E1D8-D993-4457-86B0-CA972335411E}" dt="2025-01-22T21:34:42.806" v="29" actId="20577"/>
        <pc:sldMkLst>
          <pc:docMk/>
          <pc:sldMk cId="133175659" sldId="256"/>
        </pc:sldMkLst>
        <pc:spChg chg="mod">
          <ac:chgData name="Richard Hill" userId="2623ea2e-8dbb-4103-bd66-ea81fe1a96e9" providerId="ADAL" clId="{7A16E1D8-D993-4457-86B0-CA972335411E}" dt="2025-01-22T21:34:42.806" v="29" actId="20577"/>
          <ac:spMkLst>
            <pc:docMk/>
            <pc:sldMk cId="133175659" sldId="256"/>
            <ac:spMk id="3" creationId="{0468DA79-3232-187E-F547-B98D878AEF35}"/>
          </ac:spMkLst>
        </pc:spChg>
      </pc:sldChg>
      <pc:sldChg chg="modNotesTx">
        <pc:chgData name="Richard Hill" userId="2623ea2e-8dbb-4103-bd66-ea81fe1a96e9" providerId="ADAL" clId="{7A16E1D8-D993-4457-86B0-CA972335411E}" dt="2025-01-22T23:05:25.644" v="98" actId="20577"/>
        <pc:sldMkLst>
          <pc:docMk/>
          <pc:sldMk cId="3925355869" sldId="257"/>
        </pc:sldMkLst>
      </pc:sldChg>
      <pc:sldChg chg="modNotesTx">
        <pc:chgData name="Richard Hill" userId="2623ea2e-8dbb-4103-bd66-ea81fe1a96e9" providerId="ADAL" clId="{7A16E1D8-D993-4457-86B0-CA972335411E}" dt="2025-01-22T22:45:52.307" v="68" actId="20577"/>
        <pc:sldMkLst>
          <pc:docMk/>
          <pc:sldMk cId="1274884521" sldId="263"/>
        </pc:sldMkLst>
      </pc:sldChg>
      <pc:sldChg chg="modSp mod">
        <pc:chgData name="Richard Hill" userId="2623ea2e-8dbb-4103-bd66-ea81fe1a96e9" providerId="ADAL" clId="{7A16E1D8-D993-4457-86B0-CA972335411E}" dt="2025-01-22T22:46:23.764" v="84" actId="20577"/>
        <pc:sldMkLst>
          <pc:docMk/>
          <pc:sldMk cId="2128427643" sldId="265"/>
        </pc:sldMkLst>
        <pc:spChg chg="mod">
          <ac:chgData name="Richard Hill" userId="2623ea2e-8dbb-4103-bd66-ea81fe1a96e9" providerId="ADAL" clId="{7A16E1D8-D993-4457-86B0-CA972335411E}" dt="2025-01-22T22:46:23.764" v="84" actId="20577"/>
          <ac:spMkLst>
            <pc:docMk/>
            <pc:sldMk cId="2128427643" sldId="265"/>
            <ac:spMk id="3" creationId="{54FEBBE5-70B4-060D-E222-F1667B3FFDA7}"/>
          </ac:spMkLst>
        </pc:spChg>
      </pc:sldChg>
      <pc:sldChg chg="modNotesTx">
        <pc:chgData name="Richard Hill" userId="2623ea2e-8dbb-4103-bd66-ea81fe1a96e9" providerId="ADAL" clId="{7A16E1D8-D993-4457-86B0-CA972335411E}" dt="2025-01-22T22:49:10.917" v="88" actId="20577"/>
        <pc:sldMkLst>
          <pc:docMk/>
          <pc:sldMk cId="4225459765" sldId="270"/>
        </pc:sldMkLst>
      </pc:sldChg>
    </pc:docChg>
  </pc:docChgLst>
  <pc:docChgLst>
    <pc:chgData name="Amy Moye" userId="6785827e-1b0a-4a22-8586-461f60a616df" providerId="ADAL" clId="{C2FD8F92-E881-4F71-81DA-7A8BEDE0A061}"/>
    <pc:docChg chg="undo custSel addSld modSld sldOrd">
      <pc:chgData name="Amy Moye" userId="6785827e-1b0a-4a22-8586-461f60a616df" providerId="ADAL" clId="{C2FD8F92-E881-4F71-81DA-7A8BEDE0A061}" dt="2024-08-20T08:18:03.570" v="9847" actId="20577"/>
      <pc:docMkLst>
        <pc:docMk/>
      </pc:docMkLst>
      <pc:sldChg chg="addSp modSp mod">
        <pc:chgData name="Amy Moye" userId="6785827e-1b0a-4a22-8586-461f60a616df" providerId="ADAL" clId="{C2FD8F92-E881-4F71-81DA-7A8BEDE0A061}" dt="2024-08-15T14:08:38.104" v="2492" actId="1076"/>
        <pc:sldMkLst>
          <pc:docMk/>
          <pc:sldMk cId="133175659" sldId="256"/>
        </pc:sldMkLst>
        <pc:picChg chg="add mod">
          <ac:chgData name="Amy Moye" userId="6785827e-1b0a-4a22-8586-461f60a616df" providerId="ADAL" clId="{C2FD8F92-E881-4F71-81DA-7A8BEDE0A061}" dt="2024-08-15T14:08:21.411" v="2488" actId="1076"/>
          <ac:picMkLst>
            <pc:docMk/>
            <pc:sldMk cId="133175659" sldId="256"/>
            <ac:picMk id="4" creationId="{6746409A-923B-4582-DC5F-53D523913E2E}"/>
          </ac:picMkLst>
        </pc:picChg>
        <pc:picChg chg="add mod">
          <ac:chgData name="Amy Moye" userId="6785827e-1b0a-4a22-8586-461f60a616df" providerId="ADAL" clId="{C2FD8F92-E881-4F71-81DA-7A8BEDE0A061}" dt="2024-08-15T14:08:28.501" v="2490" actId="1076"/>
          <ac:picMkLst>
            <pc:docMk/>
            <pc:sldMk cId="133175659" sldId="256"/>
            <ac:picMk id="5" creationId="{99A900B5-664F-B215-5878-69597C4FCE13}"/>
          </ac:picMkLst>
        </pc:picChg>
        <pc:picChg chg="add mod">
          <ac:chgData name="Amy Moye" userId="6785827e-1b0a-4a22-8586-461f60a616df" providerId="ADAL" clId="{C2FD8F92-E881-4F71-81DA-7A8BEDE0A061}" dt="2024-08-15T14:08:38.104" v="2492" actId="1076"/>
          <ac:picMkLst>
            <pc:docMk/>
            <pc:sldMk cId="133175659" sldId="256"/>
            <ac:picMk id="6" creationId="{B5CDA65C-B7C2-8AEE-1288-8F3C7FE2CBDB}"/>
          </ac:picMkLst>
        </pc:picChg>
      </pc:sldChg>
      <pc:sldChg chg="addSp delSp modSp mod modNotesTx">
        <pc:chgData name="Amy Moye" userId="6785827e-1b0a-4a22-8586-461f60a616df" providerId="ADAL" clId="{C2FD8F92-E881-4F71-81DA-7A8BEDE0A061}" dt="2024-08-15T14:15:19.405" v="4405" actId="20577"/>
        <pc:sldMkLst>
          <pc:docMk/>
          <pc:sldMk cId="3925355869" sldId="257"/>
        </pc:sldMkLst>
        <pc:spChg chg="del">
          <ac:chgData name="Amy Moye" userId="6785827e-1b0a-4a22-8586-461f60a616df" providerId="ADAL" clId="{C2FD8F92-E881-4F71-81DA-7A8BEDE0A061}" dt="2024-06-25T12:20:54.047" v="17" actId="1032"/>
          <ac:spMkLst>
            <pc:docMk/>
            <pc:sldMk cId="3925355869" sldId="257"/>
            <ac:spMk id="3" creationId="{839D0BB6-9F0A-7DCB-3E54-21ABF60CD4D1}"/>
          </ac:spMkLst>
        </pc:spChg>
        <pc:spChg chg="add mod">
          <ac:chgData name="Amy Moye" userId="6785827e-1b0a-4a22-8586-461f60a616df" providerId="ADAL" clId="{C2FD8F92-E881-4F71-81DA-7A8BEDE0A061}" dt="2024-08-14T10:36:01.369" v="1965" actId="20577"/>
          <ac:spMkLst>
            <pc:docMk/>
            <pc:sldMk cId="3925355869" sldId="257"/>
            <ac:spMk id="5" creationId="{08670FCF-A837-1212-EECB-B66445905C9B}"/>
          </ac:spMkLst>
        </pc:spChg>
        <pc:graphicFrameChg chg="add mod modGraphic">
          <ac:chgData name="Amy Moye" userId="6785827e-1b0a-4a22-8586-461f60a616df" providerId="ADAL" clId="{C2FD8F92-E881-4F71-81DA-7A8BEDE0A061}" dt="2024-08-15T14:13:39.404" v="3847" actId="20577"/>
          <ac:graphicFrameMkLst>
            <pc:docMk/>
            <pc:sldMk cId="3925355869" sldId="257"/>
            <ac:graphicFrameMk id="4" creationId="{32457D85-07D8-6A80-5197-26F045C2D189}"/>
          </ac:graphicFrameMkLst>
        </pc:graphicFrameChg>
      </pc:sldChg>
      <pc:sldChg chg="modSp mod modNotesTx">
        <pc:chgData name="Amy Moye" userId="6785827e-1b0a-4a22-8586-461f60a616df" providerId="ADAL" clId="{C2FD8F92-E881-4F71-81DA-7A8BEDE0A061}" dt="2024-08-15T14:45:13.224" v="8633" actId="20577"/>
        <pc:sldMkLst>
          <pc:docMk/>
          <pc:sldMk cId="3019548765" sldId="258"/>
        </pc:sldMkLst>
        <pc:spChg chg="mod">
          <ac:chgData name="Amy Moye" userId="6785827e-1b0a-4a22-8586-461f60a616df" providerId="ADAL" clId="{C2FD8F92-E881-4F71-81DA-7A8BEDE0A061}" dt="2024-08-15T14:45:13.224" v="8633" actId="20577"/>
          <ac:spMkLst>
            <pc:docMk/>
            <pc:sldMk cId="3019548765" sldId="258"/>
            <ac:spMk id="3" creationId="{C52A3929-F78C-6655-8B15-4F647553E5B4}"/>
          </ac:spMkLst>
        </pc:spChg>
      </pc:sldChg>
      <pc:sldChg chg="addSp delSp modSp mod ord modNotesTx">
        <pc:chgData name="Amy Moye" userId="6785827e-1b0a-4a22-8586-461f60a616df" providerId="ADAL" clId="{C2FD8F92-E881-4F71-81DA-7A8BEDE0A061}" dt="2024-08-20T08:17:37.396" v="9843" actId="20577"/>
        <pc:sldMkLst>
          <pc:docMk/>
          <pc:sldMk cId="315574748" sldId="259"/>
        </pc:sldMkLst>
        <pc:spChg chg="mod">
          <ac:chgData name="Amy Moye" userId="6785827e-1b0a-4a22-8586-461f60a616df" providerId="ADAL" clId="{C2FD8F92-E881-4F71-81DA-7A8BEDE0A061}" dt="2024-08-15T14:16:55.130" v="4564" actId="20577"/>
          <ac:spMkLst>
            <pc:docMk/>
            <pc:sldMk cId="315574748" sldId="259"/>
            <ac:spMk id="2" creationId="{ADC8402F-BB8F-A7D6-CDC1-F3BC24E2EAC4}"/>
          </ac:spMkLst>
        </pc:spChg>
        <pc:spChg chg="del mod">
          <ac:chgData name="Amy Moye" userId="6785827e-1b0a-4a22-8586-461f60a616df" providerId="ADAL" clId="{C2FD8F92-E881-4F71-81DA-7A8BEDE0A061}" dt="2024-06-25T12:33:29.361" v="922" actId="1032"/>
          <ac:spMkLst>
            <pc:docMk/>
            <pc:sldMk cId="315574748" sldId="259"/>
            <ac:spMk id="3" creationId="{539AC652-4081-03D2-E613-DF43F7351D59}"/>
          </ac:spMkLst>
        </pc:spChg>
        <pc:spChg chg="add del mod">
          <ac:chgData name="Amy Moye" userId="6785827e-1b0a-4a22-8586-461f60a616df" providerId="ADAL" clId="{C2FD8F92-E881-4F71-81DA-7A8BEDE0A061}" dt="2024-08-15T14:23:23.136" v="5994" actId="1032"/>
          <ac:spMkLst>
            <pc:docMk/>
            <pc:sldMk cId="315574748" sldId="259"/>
            <ac:spMk id="4" creationId="{534EC8DB-07DF-8CA1-3F15-407574D3467E}"/>
          </ac:spMkLst>
        </pc:spChg>
        <pc:spChg chg="add del mod">
          <ac:chgData name="Amy Moye" userId="6785827e-1b0a-4a22-8586-461f60a616df" providerId="ADAL" clId="{C2FD8F92-E881-4F71-81DA-7A8BEDE0A061}" dt="2024-06-25T12:35:16.949" v="1069" actId="1032"/>
          <ac:spMkLst>
            <pc:docMk/>
            <pc:sldMk cId="315574748" sldId="259"/>
            <ac:spMk id="6" creationId="{250D0794-C12E-E7FC-80EF-4BA6382E1A21}"/>
          </ac:spMkLst>
        </pc:spChg>
        <pc:graphicFrameChg chg="add del mod modGraphic">
          <ac:chgData name="Amy Moye" userId="6785827e-1b0a-4a22-8586-461f60a616df" providerId="ADAL" clId="{C2FD8F92-E881-4F71-81DA-7A8BEDE0A061}" dt="2024-06-25T12:35:00.888" v="1068" actId="478"/>
          <ac:graphicFrameMkLst>
            <pc:docMk/>
            <pc:sldMk cId="315574748" sldId="259"/>
            <ac:graphicFrameMk id="4" creationId="{9F381387-7AC7-05F9-7449-7685DAEAFEB7}"/>
          </ac:graphicFrameMkLst>
        </pc:graphicFrameChg>
        <pc:graphicFrameChg chg="add del modGraphic">
          <ac:chgData name="Amy Moye" userId="6785827e-1b0a-4a22-8586-461f60a616df" providerId="ADAL" clId="{C2FD8F92-E881-4F71-81DA-7A8BEDE0A061}" dt="2024-08-15T13:30:53.469" v="2311" actId="1032"/>
          <ac:graphicFrameMkLst>
            <pc:docMk/>
            <pc:sldMk cId="315574748" sldId="259"/>
            <ac:graphicFrameMk id="5" creationId="{A782363F-90D5-01A4-F7CB-034B0C63CA55}"/>
          </ac:graphicFrameMkLst>
        </pc:graphicFrameChg>
        <pc:graphicFrameChg chg="add mod modGraphic">
          <ac:chgData name="Amy Moye" userId="6785827e-1b0a-4a22-8586-461f60a616df" providerId="ADAL" clId="{C2FD8F92-E881-4F71-81DA-7A8BEDE0A061}" dt="2024-08-15T14:32:25.837" v="6063"/>
          <ac:graphicFrameMkLst>
            <pc:docMk/>
            <pc:sldMk cId="315574748" sldId="259"/>
            <ac:graphicFrameMk id="6" creationId="{EEA36CC2-D95E-64D5-AF98-C8EBE460ACED}"/>
          </ac:graphicFrameMkLst>
        </pc:graphicFrameChg>
        <pc:graphicFrameChg chg="add del mod modGraphic">
          <ac:chgData name="Amy Moye" userId="6785827e-1b0a-4a22-8586-461f60a616df" providerId="ADAL" clId="{C2FD8F92-E881-4F71-81DA-7A8BEDE0A061}" dt="2024-08-15T13:29:33.710" v="2309" actId="478"/>
          <ac:graphicFrameMkLst>
            <pc:docMk/>
            <pc:sldMk cId="315574748" sldId="259"/>
            <ac:graphicFrameMk id="7" creationId="{10B4432F-D059-9BA7-5008-C83A07C281F1}"/>
          </ac:graphicFrameMkLst>
        </pc:graphicFrameChg>
      </pc:sldChg>
      <pc:sldChg chg="modSp mod modNotesTx">
        <pc:chgData name="Amy Moye" userId="6785827e-1b0a-4a22-8586-461f60a616df" providerId="ADAL" clId="{C2FD8F92-E881-4F71-81DA-7A8BEDE0A061}" dt="2024-08-20T08:18:03.570" v="9847" actId="20577"/>
        <pc:sldMkLst>
          <pc:docMk/>
          <pc:sldMk cId="3491148277" sldId="260"/>
        </pc:sldMkLst>
        <pc:spChg chg="mod">
          <ac:chgData name="Amy Moye" userId="6785827e-1b0a-4a22-8586-461f60a616df" providerId="ADAL" clId="{C2FD8F92-E881-4F71-81DA-7A8BEDE0A061}" dt="2024-08-15T14:45:19.019" v="8637" actId="5793"/>
          <ac:spMkLst>
            <pc:docMk/>
            <pc:sldMk cId="3491148277" sldId="260"/>
            <ac:spMk id="3" creationId="{2BC717AC-2FA7-105A-9853-22B82D24955D}"/>
          </ac:spMkLst>
        </pc:spChg>
      </pc:sldChg>
      <pc:sldChg chg="modSp new mod ord modNotesTx">
        <pc:chgData name="Amy Moye" userId="6785827e-1b0a-4a22-8586-461f60a616df" providerId="ADAL" clId="{C2FD8F92-E881-4F71-81DA-7A8BEDE0A061}" dt="2024-08-15T14:41:12.053" v="7774" actId="20577"/>
        <pc:sldMkLst>
          <pc:docMk/>
          <pc:sldMk cId="1054577624" sldId="261"/>
        </pc:sldMkLst>
        <pc:spChg chg="mod">
          <ac:chgData name="Amy Moye" userId="6785827e-1b0a-4a22-8586-461f60a616df" providerId="ADAL" clId="{C2FD8F92-E881-4F71-81DA-7A8BEDE0A061}" dt="2024-06-25T12:24:28.787" v="416" actId="20577"/>
          <ac:spMkLst>
            <pc:docMk/>
            <pc:sldMk cId="1054577624" sldId="261"/>
            <ac:spMk id="2" creationId="{435BB55D-357C-0341-134D-8D6AB5EF3844}"/>
          </ac:spMkLst>
        </pc:spChg>
        <pc:spChg chg="mod">
          <ac:chgData name="Amy Moye" userId="6785827e-1b0a-4a22-8586-461f60a616df" providerId="ADAL" clId="{C2FD8F92-E881-4F71-81DA-7A8BEDE0A061}" dt="2024-08-15T13:33:16.398" v="2486" actId="5793"/>
          <ac:spMkLst>
            <pc:docMk/>
            <pc:sldMk cId="1054577624" sldId="261"/>
            <ac:spMk id="3" creationId="{BBE45AA4-27F5-5955-5293-C9E5297A0DD0}"/>
          </ac:spMkLst>
        </pc:spChg>
      </pc:sldChg>
    </pc:docChg>
  </pc:docChgLst>
  <pc:docChgLst>
    <pc:chgData name="Abiola Michael-Bucknor" userId="S::abiola.michael-bucknor@eastsuffolk.gov.uk::00fab22e-4ce1-4b49-8ae5-632a958a0d2b" providerId="AD" clId="Web-{15C5E586-4D47-D382-0426-B162CCDC0C84}"/>
    <pc:docChg chg="modSld">
      <pc:chgData name="Abiola Michael-Bucknor" userId="S::abiola.michael-bucknor@eastsuffolk.gov.uk::00fab22e-4ce1-4b49-8ae5-632a958a0d2b" providerId="AD" clId="Web-{15C5E586-4D47-D382-0426-B162CCDC0C84}" dt="2025-01-23T01:59:07.420" v="355" actId="20577"/>
      <pc:docMkLst>
        <pc:docMk/>
      </pc:docMkLst>
      <pc:sldChg chg="modSp">
        <pc:chgData name="Abiola Michael-Bucknor" userId="S::abiola.michael-bucknor@eastsuffolk.gov.uk::00fab22e-4ce1-4b49-8ae5-632a958a0d2b" providerId="AD" clId="Web-{15C5E586-4D47-D382-0426-B162CCDC0C84}" dt="2025-01-23T01:38:18.088" v="24" actId="20577"/>
        <pc:sldMkLst>
          <pc:docMk/>
          <pc:sldMk cId="1550621797" sldId="286"/>
        </pc:sldMkLst>
        <pc:spChg chg="mod">
          <ac:chgData name="Abiola Michael-Bucknor" userId="S::abiola.michael-bucknor@eastsuffolk.gov.uk::00fab22e-4ce1-4b49-8ae5-632a958a0d2b" providerId="AD" clId="Web-{15C5E586-4D47-D382-0426-B162CCDC0C84}" dt="2025-01-23T01:38:18.088" v="24" actId="20577"/>
          <ac:spMkLst>
            <pc:docMk/>
            <pc:sldMk cId="1550621797" sldId="286"/>
            <ac:spMk id="3" creationId="{BF3EEEEC-BF49-E410-6A92-5D84CD895058}"/>
          </ac:spMkLst>
        </pc:spChg>
      </pc:sldChg>
      <pc:sldChg chg="modSp">
        <pc:chgData name="Abiola Michael-Bucknor" userId="S::abiola.michael-bucknor@eastsuffolk.gov.uk::00fab22e-4ce1-4b49-8ae5-632a958a0d2b" providerId="AD" clId="Web-{15C5E586-4D47-D382-0426-B162CCDC0C84}" dt="2025-01-23T01:59:07.420" v="355" actId="20577"/>
        <pc:sldMkLst>
          <pc:docMk/>
          <pc:sldMk cId="3820123337" sldId="288"/>
        </pc:sldMkLst>
        <pc:spChg chg="mod">
          <ac:chgData name="Abiola Michael-Bucknor" userId="S::abiola.michael-bucknor@eastsuffolk.gov.uk::00fab22e-4ce1-4b49-8ae5-632a958a0d2b" providerId="AD" clId="Web-{15C5E586-4D47-D382-0426-B162CCDC0C84}" dt="2025-01-23T01:59:07.420" v="355" actId="20577"/>
          <ac:spMkLst>
            <pc:docMk/>
            <pc:sldMk cId="3820123337" sldId="288"/>
            <ac:spMk id="2" creationId="{5494A1F5-717D-7F84-DA43-DDF231D0FE0C}"/>
          </ac:spMkLst>
        </pc:spChg>
      </pc:sldChg>
      <pc:sldChg chg="addSp delSp modSp">
        <pc:chgData name="Abiola Michael-Bucknor" userId="S::abiola.michael-bucknor@eastsuffolk.gov.uk::00fab22e-4ce1-4b49-8ae5-632a958a0d2b" providerId="AD" clId="Web-{15C5E586-4D47-D382-0426-B162CCDC0C84}" dt="2025-01-23T01:58:35.263" v="326" actId="20577"/>
        <pc:sldMkLst>
          <pc:docMk/>
          <pc:sldMk cId="2128091039" sldId="292"/>
        </pc:sldMkLst>
        <pc:spChg chg="mod">
          <ac:chgData name="Abiola Michael-Bucknor" userId="S::abiola.michael-bucknor@eastsuffolk.gov.uk::00fab22e-4ce1-4b49-8ae5-632a958a0d2b" providerId="AD" clId="Web-{15C5E586-4D47-D382-0426-B162CCDC0C84}" dt="2025-01-23T01:58:35.263" v="326" actId="20577"/>
          <ac:spMkLst>
            <pc:docMk/>
            <pc:sldMk cId="2128091039" sldId="292"/>
            <ac:spMk id="2" creationId="{DF67E3FC-E976-FD22-DD22-F2F52F9F17D3}"/>
          </ac:spMkLst>
        </pc:spChg>
        <pc:spChg chg="add del mod">
          <ac:chgData name="Abiola Michael-Bucknor" userId="S::abiola.michael-bucknor@eastsuffolk.gov.uk::00fab22e-4ce1-4b49-8ae5-632a958a0d2b" providerId="AD" clId="Web-{15C5E586-4D47-D382-0426-B162CCDC0C84}" dt="2025-01-23T01:48:21.981" v="321"/>
          <ac:spMkLst>
            <pc:docMk/>
            <pc:sldMk cId="2128091039" sldId="292"/>
            <ac:spMk id="3" creationId="{99C8BD8E-320D-4FD1-F968-D0EADC4F0082}"/>
          </ac:spMkLst>
        </pc:spChg>
        <pc:spChg chg="add del mod">
          <ac:chgData name="Abiola Michael-Bucknor" userId="S::abiola.michael-bucknor@eastsuffolk.gov.uk::00fab22e-4ce1-4b49-8ae5-632a958a0d2b" providerId="AD" clId="Web-{15C5E586-4D47-D382-0426-B162CCDC0C84}" dt="2025-01-23T01:47:42.808" v="311"/>
          <ac:spMkLst>
            <pc:docMk/>
            <pc:sldMk cId="2128091039" sldId="292"/>
            <ac:spMk id="6" creationId="{251E1890-0CF7-814A-011A-0875BF49EE6C}"/>
          </ac:spMkLst>
        </pc:spChg>
        <pc:graphicFrameChg chg="add del mod modGraphic">
          <ac:chgData name="Abiola Michael-Bucknor" userId="S::abiola.michael-bucknor@eastsuffolk.gov.uk::00fab22e-4ce1-4b49-8ae5-632a958a0d2b" providerId="AD" clId="Web-{15C5E586-4D47-D382-0426-B162CCDC0C84}" dt="2025-01-23T01:48:06.965" v="314"/>
          <ac:graphicFrameMkLst>
            <pc:docMk/>
            <pc:sldMk cId="2128091039" sldId="292"/>
            <ac:graphicFrameMk id="4" creationId="{FA68031E-D4A1-EEC4-267D-3F543C2C40AA}"/>
          </ac:graphicFrameMkLst>
        </pc:graphicFrameChg>
        <pc:graphicFrameChg chg="add mod ord modGraphic">
          <ac:chgData name="Abiola Michael-Bucknor" userId="S::abiola.michael-bucknor@eastsuffolk.gov.uk::00fab22e-4ce1-4b49-8ae5-632a958a0d2b" providerId="AD" clId="Web-{15C5E586-4D47-D382-0426-B162CCDC0C84}" dt="2025-01-23T01:48:42.967" v="324"/>
          <ac:graphicFrameMkLst>
            <pc:docMk/>
            <pc:sldMk cId="2128091039" sldId="292"/>
            <ac:graphicFrameMk id="8" creationId="{790BB5B7-8306-A13B-22F8-1886F0738C7D}"/>
          </ac:graphicFrameMkLst>
        </pc:graphicFrameChg>
      </pc:sldChg>
    </pc:docChg>
  </pc:docChgLst>
  <pc:docChgLst>
    <pc:chgData name="Amy Moye" userId="6785827e-1b0a-4a22-8586-461f60a616df" providerId="ADAL" clId="{0CC1F73E-ECD0-4B71-A511-8C7E109E4BF0}"/>
    <pc:docChg chg="undo custSel addSld delSld modSld sldOrd">
      <pc:chgData name="Amy Moye" userId="6785827e-1b0a-4a22-8586-461f60a616df" providerId="ADAL" clId="{0CC1F73E-ECD0-4B71-A511-8C7E109E4BF0}" dt="2025-01-21T11:59:52.323" v="8240" actId="403"/>
      <pc:docMkLst>
        <pc:docMk/>
      </pc:docMkLst>
      <pc:sldChg chg="modSp modNotesTx">
        <pc:chgData name="Amy Moye" userId="6785827e-1b0a-4a22-8586-461f60a616df" providerId="ADAL" clId="{0CC1F73E-ECD0-4B71-A511-8C7E109E4BF0}" dt="2025-01-21T08:51:40.507" v="3931" actId="20577"/>
        <pc:sldMkLst>
          <pc:docMk/>
          <pc:sldMk cId="3925355869" sldId="257"/>
        </pc:sldMkLst>
        <pc:graphicFrameChg chg="mod">
          <ac:chgData name="Amy Moye" userId="6785827e-1b0a-4a22-8586-461f60a616df" providerId="ADAL" clId="{0CC1F73E-ECD0-4B71-A511-8C7E109E4BF0}" dt="2025-01-09T08:57:02.425" v="112" actId="20577"/>
          <ac:graphicFrameMkLst>
            <pc:docMk/>
            <pc:sldMk cId="3925355869" sldId="257"/>
            <ac:graphicFrameMk id="4" creationId="{32457D85-07D8-6A80-5197-26F045C2D189}"/>
          </ac:graphicFrameMkLst>
        </pc:graphicFrameChg>
      </pc:sldChg>
      <pc:sldChg chg="del">
        <pc:chgData name="Amy Moye" userId="6785827e-1b0a-4a22-8586-461f60a616df" providerId="ADAL" clId="{0CC1F73E-ECD0-4B71-A511-8C7E109E4BF0}" dt="2025-01-09T09:06:25.784" v="992" actId="2696"/>
        <pc:sldMkLst>
          <pc:docMk/>
          <pc:sldMk cId="3019548765" sldId="258"/>
        </pc:sldMkLst>
      </pc:sldChg>
      <pc:sldChg chg="del modNotesTx">
        <pc:chgData name="Amy Moye" userId="6785827e-1b0a-4a22-8586-461f60a616df" providerId="ADAL" clId="{0CC1F73E-ECD0-4B71-A511-8C7E109E4BF0}" dt="2025-01-21T08:29:49.510" v="2518" actId="2696"/>
        <pc:sldMkLst>
          <pc:docMk/>
          <pc:sldMk cId="315574748" sldId="259"/>
        </pc:sldMkLst>
      </pc:sldChg>
      <pc:sldChg chg="modSp mod modNotesTx">
        <pc:chgData name="Amy Moye" userId="6785827e-1b0a-4a22-8586-461f60a616df" providerId="ADAL" clId="{0CC1F73E-ECD0-4B71-A511-8C7E109E4BF0}" dt="2025-01-21T09:44:33.858" v="6840" actId="20577"/>
        <pc:sldMkLst>
          <pc:docMk/>
          <pc:sldMk cId="3491148277" sldId="260"/>
        </pc:sldMkLst>
        <pc:spChg chg="mod">
          <ac:chgData name="Amy Moye" userId="6785827e-1b0a-4a22-8586-461f60a616df" providerId="ADAL" clId="{0CC1F73E-ECD0-4B71-A511-8C7E109E4BF0}" dt="2025-01-21T09:43:39.210" v="6615" actId="20577"/>
          <ac:spMkLst>
            <pc:docMk/>
            <pc:sldMk cId="3491148277" sldId="260"/>
            <ac:spMk id="3" creationId="{2BC717AC-2FA7-105A-9853-22B82D24955D}"/>
          </ac:spMkLst>
        </pc:spChg>
      </pc:sldChg>
      <pc:sldChg chg="modSp mod modNotesTx">
        <pc:chgData name="Amy Moye" userId="6785827e-1b0a-4a22-8586-461f60a616df" providerId="ADAL" clId="{0CC1F73E-ECD0-4B71-A511-8C7E109E4BF0}" dt="2025-01-21T08:32:29.195" v="2920" actId="20577"/>
        <pc:sldMkLst>
          <pc:docMk/>
          <pc:sldMk cId="1054577624" sldId="261"/>
        </pc:sldMkLst>
        <pc:spChg chg="mod">
          <ac:chgData name="Amy Moye" userId="6785827e-1b0a-4a22-8586-461f60a616df" providerId="ADAL" clId="{0CC1F73E-ECD0-4B71-A511-8C7E109E4BF0}" dt="2025-01-21T08:31:28.050" v="2765" actId="20577"/>
          <ac:spMkLst>
            <pc:docMk/>
            <pc:sldMk cId="1054577624" sldId="261"/>
            <ac:spMk id="3" creationId="{BBE45AA4-27F5-5955-5293-C9E5297A0DD0}"/>
          </ac:spMkLst>
        </pc:spChg>
      </pc:sldChg>
      <pc:sldChg chg="new del">
        <pc:chgData name="Amy Moye" userId="6785827e-1b0a-4a22-8586-461f60a616df" providerId="ADAL" clId="{0CC1F73E-ECD0-4B71-A511-8C7E109E4BF0}" dt="2024-12-27T12:31:49.255" v="2" actId="47"/>
        <pc:sldMkLst>
          <pc:docMk/>
          <pc:sldMk cId="1420945394" sldId="262"/>
        </pc:sldMkLst>
      </pc:sldChg>
      <pc:sldChg chg="delSp modSp add mod modNotesTx">
        <pc:chgData name="Amy Moye" userId="6785827e-1b0a-4a22-8586-461f60a616df" providerId="ADAL" clId="{0CC1F73E-ECD0-4B71-A511-8C7E109E4BF0}" dt="2025-01-21T11:59:42.150" v="8239" actId="20577"/>
        <pc:sldMkLst>
          <pc:docMk/>
          <pc:sldMk cId="1274884521" sldId="263"/>
        </pc:sldMkLst>
        <pc:spChg chg="mod">
          <ac:chgData name="Amy Moye" userId="6785827e-1b0a-4a22-8586-461f60a616df" providerId="ADAL" clId="{0CC1F73E-ECD0-4B71-A511-8C7E109E4BF0}" dt="2024-12-27T12:32:43.791" v="30" actId="20577"/>
          <ac:spMkLst>
            <pc:docMk/>
            <pc:sldMk cId="1274884521" sldId="263"/>
            <ac:spMk id="3" creationId="{C3F65B5E-B490-2F42-7CDB-DFBA9FCA6FE9}"/>
          </ac:spMkLst>
        </pc:spChg>
        <pc:picChg chg="del">
          <ac:chgData name="Amy Moye" userId="6785827e-1b0a-4a22-8586-461f60a616df" providerId="ADAL" clId="{0CC1F73E-ECD0-4B71-A511-8C7E109E4BF0}" dt="2024-12-27T12:32:29.255" v="12" actId="478"/>
          <ac:picMkLst>
            <pc:docMk/>
            <pc:sldMk cId="1274884521" sldId="263"/>
            <ac:picMk id="5" creationId="{FFA8CC9A-297E-6408-AE20-1AFE3FE05FE3}"/>
          </ac:picMkLst>
        </pc:picChg>
        <pc:picChg chg="mod">
          <ac:chgData name="Amy Moye" userId="6785827e-1b0a-4a22-8586-461f60a616df" providerId="ADAL" clId="{0CC1F73E-ECD0-4B71-A511-8C7E109E4BF0}" dt="2024-12-27T12:32:33.863" v="13" actId="1076"/>
          <ac:picMkLst>
            <pc:docMk/>
            <pc:sldMk cId="1274884521" sldId="263"/>
            <ac:picMk id="7" creationId="{2D18CB31-E2D6-FE77-75C0-F1AAFC9FEC6E}"/>
          </ac:picMkLst>
        </pc:picChg>
      </pc:sldChg>
      <pc:sldChg chg="new del">
        <pc:chgData name="Amy Moye" userId="6785827e-1b0a-4a22-8586-461f60a616df" providerId="ADAL" clId="{0CC1F73E-ECD0-4B71-A511-8C7E109E4BF0}" dt="2024-12-27T12:32:00.757" v="5" actId="47"/>
        <pc:sldMkLst>
          <pc:docMk/>
          <pc:sldMk cId="261114056" sldId="264"/>
        </pc:sldMkLst>
      </pc:sldChg>
      <pc:sldChg chg="modSp add mod modNotesTx">
        <pc:chgData name="Amy Moye" userId="6785827e-1b0a-4a22-8586-461f60a616df" providerId="ADAL" clId="{0CC1F73E-ECD0-4B71-A511-8C7E109E4BF0}" dt="2025-01-21T11:59:52.323" v="8240" actId="403"/>
        <pc:sldMkLst>
          <pc:docMk/>
          <pc:sldMk cId="2128427643" sldId="265"/>
        </pc:sldMkLst>
        <pc:spChg chg="mod">
          <ac:chgData name="Amy Moye" userId="6785827e-1b0a-4a22-8586-461f60a616df" providerId="ADAL" clId="{0CC1F73E-ECD0-4B71-A511-8C7E109E4BF0}" dt="2025-01-21T11:59:52.323" v="8240" actId="403"/>
          <ac:spMkLst>
            <pc:docMk/>
            <pc:sldMk cId="2128427643" sldId="265"/>
            <ac:spMk id="3" creationId="{54FEBBE5-70B4-060D-E222-F1667B3FFDA7}"/>
          </ac:spMkLst>
        </pc:spChg>
      </pc:sldChg>
      <pc:sldChg chg="modSp new del mod">
        <pc:chgData name="Amy Moye" userId="6785827e-1b0a-4a22-8586-461f60a616df" providerId="ADAL" clId="{0CC1F73E-ECD0-4B71-A511-8C7E109E4BF0}" dt="2025-01-21T09:47:12.695" v="6861" actId="47"/>
        <pc:sldMkLst>
          <pc:docMk/>
          <pc:sldMk cId="1452697695" sldId="266"/>
        </pc:sldMkLst>
        <pc:spChg chg="mod">
          <ac:chgData name="Amy Moye" userId="6785827e-1b0a-4a22-8586-461f60a616df" providerId="ADAL" clId="{0CC1F73E-ECD0-4B71-A511-8C7E109E4BF0}" dt="2025-01-09T09:07:31.051" v="1097" actId="20577"/>
          <ac:spMkLst>
            <pc:docMk/>
            <pc:sldMk cId="1452697695" sldId="266"/>
            <ac:spMk id="2" creationId="{822BFCFB-9E0F-88D8-EF57-410DEC47ED19}"/>
          </ac:spMkLst>
        </pc:spChg>
        <pc:spChg chg="mod">
          <ac:chgData name="Amy Moye" userId="6785827e-1b0a-4a22-8586-461f60a616df" providerId="ADAL" clId="{0CC1F73E-ECD0-4B71-A511-8C7E109E4BF0}" dt="2025-01-21T09:46:09.542" v="6844" actId="20577"/>
          <ac:spMkLst>
            <pc:docMk/>
            <pc:sldMk cId="1452697695" sldId="266"/>
            <ac:spMk id="3" creationId="{97EF216D-BCC2-258D-50E1-4F7C2A0789A0}"/>
          </ac:spMkLst>
        </pc:spChg>
      </pc:sldChg>
      <pc:sldChg chg="modSp new mod modNotesTx">
        <pc:chgData name="Amy Moye" userId="6785827e-1b0a-4a22-8586-461f60a616df" providerId="ADAL" clId="{0CC1F73E-ECD0-4B71-A511-8C7E109E4BF0}" dt="2025-01-21T11:59:01.786" v="8205" actId="20577"/>
        <pc:sldMkLst>
          <pc:docMk/>
          <pc:sldMk cId="3184776456" sldId="267"/>
        </pc:sldMkLst>
        <pc:spChg chg="mod">
          <ac:chgData name="Amy Moye" userId="6785827e-1b0a-4a22-8586-461f60a616df" providerId="ADAL" clId="{0CC1F73E-ECD0-4B71-A511-8C7E109E4BF0}" dt="2025-01-09T09:07:20.882" v="1082" actId="20577"/>
          <ac:spMkLst>
            <pc:docMk/>
            <pc:sldMk cId="3184776456" sldId="267"/>
            <ac:spMk id="2" creationId="{0484759D-0336-C1C1-5E68-5A401C960B72}"/>
          </ac:spMkLst>
        </pc:spChg>
        <pc:spChg chg="mod">
          <ac:chgData name="Amy Moye" userId="6785827e-1b0a-4a22-8586-461f60a616df" providerId="ADAL" clId="{0CC1F73E-ECD0-4B71-A511-8C7E109E4BF0}" dt="2025-01-21T11:56:17.913" v="7864" actId="404"/>
          <ac:spMkLst>
            <pc:docMk/>
            <pc:sldMk cId="3184776456" sldId="267"/>
            <ac:spMk id="3" creationId="{5FD48CC0-8BD9-971D-61F9-807AD961B156}"/>
          </ac:spMkLst>
        </pc:spChg>
      </pc:sldChg>
      <pc:sldChg chg="modSp new mod ord modNotesTx">
        <pc:chgData name="Amy Moye" userId="6785827e-1b0a-4a22-8586-461f60a616df" providerId="ADAL" clId="{0CC1F73E-ECD0-4B71-A511-8C7E109E4BF0}" dt="2025-01-21T09:15:38.345" v="6604" actId="20577"/>
        <pc:sldMkLst>
          <pc:docMk/>
          <pc:sldMk cId="2372731055" sldId="268"/>
        </pc:sldMkLst>
        <pc:spChg chg="mod">
          <ac:chgData name="Amy Moye" userId="6785827e-1b0a-4a22-8586-461f60a616df" providerId="ADAL" clId="{0CC1F73E-ECD0-4B71-A511-8C7E109E4BF0}" dt="2025-01-21T08:33:55.076" v="3206" actId="6549"/>
          <ac:spMkLst>
            <pc:docMk/>
            <pc:sldMk cId="2372731055" sldId="268"/>
            <ac:spMk id="2" creationId="{AD69AFD1-1391-02D3-6776-03598BFB0300}"/>
          </ac:spMkLst>
        </pc:spChg>
        <pc:spChg chg="mod">
          <ac:chgData name="Amy Moye" userId="6785827e-1b0a-4a22-8586-461f60a616df" providerId="ADAL" clId="{0CC1F73E-ECD0-4B71-A511-8C7E109E4BF0}" dt="2025-01-21T08:36:01.661" v="3913" actId="20577"/>
          <ac:spMkLst>
            <pc:docMk/>
            <pc:sldMk cId="2372731055" sldId="268"/>
            <ac:spMk id="3" creationId="{0827C907-7CF2-240A-43AA-C9A2C26B44E9}"/>
          </ac:spMkLst>
        </pc:spChg>
      </pc:sldChg>
      <pc:sldChg chg="addSp delSp modSp new mod modClrScheme chgLayout">
        <pc:chgData name="Amy Moye" userId="6785827e-1b0a-4a22-8586-461f60a616df" providerId="ADAL" clId="{0CC1F73E-ECD0-4B71-A511-8C7E109E4BF0}" dt="2025-01-21T08:25:44.143" v="1869" actId="20577"/>
        <pc:sldMkLst>
          <pc:docMk/>
          <pc:sldMk cId="3190874907" sldId="269"/>
        </pc:sldMkLst>
        <pc:spChg chg="del mod ord">
          <ac:chgData name="Amy Moye" userId="6785827e-1b0a-4a22-8586-461f60a616df" providerId="ADAL" clId="{0CC1F73E-ECD0-4B71-A511-8C7E109E4BF0}" dt="2025-01-21T08:25:24.003" v="1774" actId="700"/>
          <ac:spMkLst>
            <pc:docMk/>
            <pc:sldMk cId="3190874907" sldId="269"/>
            <ac:spMk id="2" creationId="{F15497F4-95AB-351E-AC71-60811CCE0152}"/>
          </ac:spMkLst>
        </pc:spChg>
        <pc:spChg chg="del mod ord">
          <ac:chgData name="Amy Moye" userId="6785827e-1b0a-4a22-8586-461f60a616df" providerId="ADAL" clId="{0CC1F73E-ECD0-4B71-A511-8C7E109E4BF0}" dt="2025-01-21T08:25:24.003" v="1774" actId="700"/>
          <ac:spMkLst>
            <pc:docMk/>
            <pc:sldMk cId="3190874907" sldId="269"/>
            <ac:spMk id="3" creationId="{A42E2C30-129B-7C39-2F6B-578E05B5539F}"/>
          </ac:spMkLst>
        </pc:spChg>
        <pc:spChg chg="add mod ord">
          <ac:chgData name="Amy Moye" userId="6785827e-1b0a-4a22-8586-461f60a616df" providerId="ADAL" clId="{0CC1F73E-ECD0-4B71-A511-8C7E109E4BF0}" dt="2025-01-21T08:25:33.247" v="1813" actId="20577"/>
          <ac:spMkLst>
            <pc:docMk/>
            <pc:sldMk cId="3190874907" sldId="269"/>
            <ac:spMk id="4" creationId="{6344EB7D-1A49-AA62-823B-B2FA29C1E861}"/>
          </ac:spMkLst>
        </pc:spChg>
        <pc:spChg chg="add mod ord">
          <ac:chgData name="Amy Moye" userId="6785827e-1b0a-4a22-8586-461f60a616df" providerId="ADAL" clId="{0CC1F73E-ECD0-4B71-A511-8C7E109E4BF0}" dt="2025-01-21T08:25:44.143" v="1869" actId="20577"/>
          <ac:spMkLst>
            <pc:docMk/>
            <pc:sldMk cId="3190874907" sldId="269"/>
            <ac:spMk id="5" creationId="{D45C1BAF-F867-B587-3687-8C6B4654DD97}"/>
          </ac:spMkLst>
        </pc:spChg>
      </pc:sldChg>
      <pc:sldChg chg="modSp new mod modNotesTx">
        <pc:chgData name="Amy Moye" userId="6785827e-1b0a-4a22-8586-461f60a616df" providerId="ADAL" clId="{0CC1F73E-ECD0-4B71-A511-8C7E109E4BF0}" dt="2025-01-21T09:04:19.601" v="5322" actId="20577"/>
        <pc:sldMkLst>
          <pc:docMk/>
          <pc:sldMk cId="4225459765" sldId="270"/>
        </pc:sldMkLst>
        <pc:spChg chg="mod">
          <ac:chgData name="Amy Moye" userId="6785827e-1b0a-4a22-8586-461f60a616df" providerId="ADAL" clId="{0CC1F73E-ECD0-4B71-A511-8C7E109E4BF0}" dt="2025-01-21T08:26:18.102" v="1891" actId="20577"/>
          <ac:spMkLst>
            <pc:docMk/>
            <pc:sldMk cId="4225459765" sldId="270"/>
            <ac:spMk id="2" creationId="{21DB3D2B-8D1E-FB73-DB73-5A878364DE4D}"/>
          </ac:spMkLst>
        </pc:spChg>
        <pc:spChg chg="mod">
          <ac:chgData name="Amy Moye" userId="6785827e-1b0a-4a22-8586-461f60a616df" providerId="ADAL" clId="{0CC1F73E-ECD0-4B71-A511-8C7E109E4BF0}" dt="2025-01-21T09:01:07.081" v="4849" actId="20577"/>
          <ac:spMkLst>
            <pc:docMk/>
            <pc:sldMk cId="4225459765" sldId="270"/>
            <ac:spMk id="3" creationId="{A91CB911-5DB1-21E0-80F4-198C5DFD037F}"/>
          </ac:spMkLst>
        </pc:spChg>
      </pc:sldChg>
      <pc:sldChg chg="new del">
        <pc:chgData name="Amy Moye" userId="6785827e-1b0a-4a22-8586-461f60a616df" providerId="ADAL" clId="{0CC1F73E-ECD0-4B71-A511-8C7E109E4BF0}" dt="2025-01-21T09:44:58.319" v="6842" actId="47"/>
        <pc:sldMkLst>
          <pc:docMk/>
          <pc:sldMk cId="2336367945" sldId="271"/>
        </pc:sldMkLst>
      </pc:sldChg>
      <pc:sldChg chg="addSp delSp modSp new mod modClrScheme chgLayout">
        <pc:chgData name="Amy Moye" userId="6785827e-1b0a-4a22-8586-461f60a616df" providerId="ADAL" clId="{0CC1F73E-ECD0-4B71-A511-8C7E109E4BF0}" dt="2025-01-21T11:58:41.473" v="8200" actId="1076"/>
        <pc:sldMkLst>
          <pc:docMk/>
          <pc:sldMk cId="4191333582" sldId="271"/>
        </pc:sldMkLst>
        <pc:spChg chg="del">
          <ac:chgData name="Amy Moye" userId="6785827e-1b0a-4a22-8586-461f60a616df" providerId="ADAL" clId="{0CC1F73E-ECD0-4B71-A511-8C7E109E4BF0}" dt="2025-01-21T09:46:21.708" v="6846" actId="700"/>
          <ac:spMkLst>
            <pc:docMk/>
            <pc:sldMk cId="4191333582" sldId="271"/>
            <ac:spMk id="2" creationId="{1EAA0A9D-1C94-5FF6-98E0-E1D9BAF292D0}"/>
          </ac:spMkLst>
        </pc:spChg>
        <pc:spChg chg="del">
          <ac:chgData name="Amy Moye" userId="6785827e-1b0a-4a22-8586-461f60a616df" providerId="ADAL" clId="{0CC1F73E-ECD0-4B71-A511-8C7E109E4BF0}" dt="2025-01-21T09:46:21.708" v="6846" actId="700"/>
          <ac:spMkLst>
            <pc:docMk/>
            <pc:sldMk cId="4191333582" sldId="271"/>
            <ac:spMk id="3" creationId="{B0ED7FBF-475A-9E7E-3104-5DE4BFCDCE75}"/>
          </ac:spMkLst>
        </pc:spChg>
        <pc:spChg chg="add mod ord">
          <ac:chgData name="Amy Moye" userId="6785827e-1b0a-4a22-8586-461f60a616df" providerId="ADAL" clId="{0CC1F73E-ECD0-4B71-A511-8C7E109E4BF0}" dt="2025-01-21T11:58:41.473" v="8200" actId="1076"/>
          <ac:spMkLst>
            <pc:docMk/>
            <pc:sldMk cId="4191333582" sldId="271"/>
            <ac:spMk id="4" creationId="{EF7A6EAF-0A14-FA5B-7EEC-E7068F03928F}"/>
          </ac:spMkLst>
        </pc:spChg>
        <pc:picChg chg="add mod">
          <ac:chgData name="Amy Moye" userId="6785827e-1b0a-4a22-8586-461f60a616df" providerId="ADAL" clId="{0CC1F73E-ECD0-4B71-A511-8C7E109E4BF0}" dt="2025-01-21T11:58:33.359" v="8198" actId="1076"/>
          <ac:picMkLst>
            <pc:docMk/>
            <pc:sldMk cId="4191333582" sldId="271"/>
            <ac:picMk id="6" creationId="{83811CA1-2205-14F9-DCBD-C098B84498E2}"/>
          </ac:picMkLst>
        </pc:picChg>
      </pc:sldChg>
    </pc:docChg>
  </pc:docChgLst>
  <pc:docChgLst>
    <pc:chgData name="Abiola Michael-Bucknor" userId="00fab22e-4ce1-4b49-8ae5-632a958a0d2b" providerId="ADAL" clId="{1AB346C0-006C-49A3-A421-1371F7FC8A7C}"/>
    <pc:docChg chg="undo custSel addSld delSld modSld">
      <pc:chgData name="Abiola Michael-Bucknor" userId="00fab22e-4ce1-4b49-8ae5-632a958a0d2b" providerId="ADAL" clId="{1AB346C0-006C-49A3-A421-1371F7FC8A7C}" dt="2025-01-21T22:39:25.863" v="1827" actId="478"/>
      <pc:docMkLst>
        <pc:docMk/>
      </pc:docMkLst>
      <pc:sldChg chg="add modNotesTx">
        <pc:chgData name="Abiola Michael-Bucknor" userId="00fab22e-4ce1-4b49-8ae5-632a958a0d2b" providerId="ADAL" clId="{1AB346C0-006C-49A3-A421-1371F7FC8A7C}" dt="2025-01-21T22:28:58.567" v="1497" actId="20577"/>
        <pc:sldMkLst>
          <pc:docMk/>
          <pc:sldMk cId="3764170150" sldId="266"/>
        </pc:sldMkLst>
      </pc:sldChg>
      <pc:sldChg chg="modSp add mod modNotesTx">
        <pc:chgData name="Abiola Michael-Bucknor" userId="00fab22e-4ce1-4b49-8ae5-632a958a0d2b" providerId="ADAL" clId="{1AB346C0-006C-49A3-A421-1371F7FC8A7C}" dt="2025-01-21T22:30:20.265" v="1651"/>
        <pc:sldMkLst>
          <pc:docMk/>
          <pc:sldMk cId="1451416604" sldId="276"/>
        </pc:sldMkLst>
        <pc:spChg chg="mod">
          <ac:chgData name="Abiola Michael-Bucknor" userId="00fab22e-4ce1-4b49-8ae5-632a958a0d2b" providerId="ADAL" clId="{1AB346C0-006C-49A3-A421-1371F7FC8A7C}" dt="2025-01-21T19:17:11.462" v="76" actId="20577"/>
          <ac:spMkLst>
            <pc:docMk/>
            <pc:sldMk cId="1451416604" sldId="276"/>
            <ac:spMk id="2" creationId="{7CD08394-4C3A-31EC-6183-5D0E2E34F357}"/>
          </ac:spMkLst>
        </pc:spChg>
        <pc:spChg chg="mod">
          <ac:chgData name="Abiola Michael-Bucknor" userId="00fab22e-4ce1-4b49-8ae5-632a958a0d2b" providerId="ADAL" clId="{1AB346C0-006C-49A3-A421-1371F7FC8A7C}" dt="2025-01-21T22:30:20.265" v="1651"/>
          <ac:spMkLst>
            <pc:docMk/>
            <pc:sldMk cId="1451416604" sldId="276"/>
            <ac:spMk id="3" creationId="{4F53DB34-4CCF-486B-B93C-B3707ED24823}"/>
          </ac:spMkLst>
        </pc:spChg>
      </pc:sldChg>
      <pc:sldChg chg="addSp modSp add mod">
        <pc:chgData name="Abiola Michael-Bucknor" userId="00fab22e-4ce1-4b49-8ae5-632a958a0d2b" providerId="ADAL" clId="{1AB346C0-006C-49A3-A421-1371F7FC8A7C}" dt="2025-01-21T22:35:14.116" v="1661"/>
        <pc:sldMkLst>
          <pc:docMk/>
          <pc:sldMk cId="1550621797" sldId="286"/>
        </pc:sldMkLst>
        <pc:spChg chg="mod">
          <ac:chgData name="Abiola Michael-Bucknor" userId="00fab22e-4ce1-4b49-8ae5-632a958a0d2b" providerId="ADAL" clId="{1AB346C0-006C-49A3-A421-1371F7FC8A7C}" dt="2025-01-21T22:35:14.116" v="1661"/>
          <ac:spMkLst>
            <pc:docMk/>
            <pc:sldMk cId="1550621797" sldId="286"/>
            <ac:spMk id="2" creationId="{28275FB9-73CE-38F5-8D52-1DF76831C8A3}"/>
          </ac:spMkLst>
        </pc:spChg>
        <pc:spChg chg="mod">
          <ac:chgData name="Abiola Michael-Bucknor" userId="00fab22e-4ce1-4b49-8ae5-632a958a0d2b" providerId="ADAL" clId="{1AB346C0-006C-49A3-A421-1371F7FC8A7C}" dt="2025-01-21T22:30:39.005" v="1653" actId="33524"/>
          <ac:spMkLst>
            <pc:docMk/>
            <pc:sldMk cId="1550621797" sldId="286"/>
            <ac:spMk id="3" creationId="{BF3EEEEC-BF49-E410-6A92-5D84CD895058}"/>
          </ac:spMkLst>
        </pc:spChg>
        <pc:spChg chg="add">
          <ac:chgData name="Abiola Michael-Bucknor" userId="00fab22e-4ce1-4b49-8ae5-632a958a0d2b" providerId="ADAL" clId="{1AB346C0-006C-49A3-A421-1371F7FC8A7C}" dt="2025-01-21T22:33:56.245" v="1657"/>
          <ac:spMkLst>
            <pc:docMk/>
            <pc:sldMk cId="1550621797" sldId="286"/>
            <ac:spMk id="4" creationId="{D55FB675-6B69-8DC8-FBC2-A0BEF0BE96E7}"/>
          </ac:spMkLst>
        </pc:spChg>
        <pc:spChg chg="add">
          <ac:chgData name="Abiola Michael-Bucknor" userId="00fab22e-4ce1-4b49-8ae5-632a958a0d2b" providerId="ADAL" clId="{1AB346C0-006C-49A3-A421-1371F7FC8A7C}" dt="2025-01-21T22:34:00.984" v="1658"/>
          <ac:spMkLst>
            <pc:docMk/>
            <pc:sldMk cId="1550621797" sldId="286"/>
            <ac:spMk id="5" creationId="{99C0FAC4-B9E8-36E0-346F-C049A9250BAB}"/>
          </ac:spMkLst>
        </pc:spChg>
        <pc:spChg chg="add">
          <ac:chgData name="Abiola Michael-Bucknor" userId="00fab22e-4ce1-4b49-8ae5-632a958a0d2b" providerId="ADAL" clId="{1AB346C0-006C-49A3-A421-1371F7FC8A7C}" dt="2025-01-21T22:34:10.685" v="1659"/>
          <ac:spMkLst>
            <pc:docMk/>
            <pc:sldMk cId="1550621797" sldId="286"/>
            <ac:spMk id="6" creationId="{C4A12BDB-38A4-4A47-4B80-8B2B4F190DCC}"/>
          </ac:spMkLst>
        </pc:spChg>
      </pc:sldChg>
      <pc:sldChg chg="add">
        <pc:chgData name="Abiola Michael-Bucknor" userId="00fab22e-4ce1-4b49-8ae5-632a958a0d2b" providerId="ADAL" clId="{1AB346C0-006C-49A3-A421-1371F7FC8A7C}" dt="2025-01-21T19:16:08.205" v="0"/>
        <pc:sldMkLst>
          <pc:docMk/>
          <pc:sldMk cId="3820123337" sldId="288"/>
        </pc:sldMkLst>
      </pc:sldChg>
      <pc:sldChg chg="add del">
        <pc:chgData name="Abiola Michael-Bucknor" userId="00fab22e-4ce1-4b49-8ae5-632a958a0d2b" providerId="ADAL" clId="{1AB346C0-006C-49A3-A421-1371F7FC8A7C}" dt="2025-01-21T22:32:12.251" v="1654" actId="47"/>
        <pc:sldMkLst>
          <pc:docMk/>
          <pc:sldMk cId="158119825" sldId="289"/>
        </pc:sldMkLst>
      </pc:sldChg>
      <pc:sldChg chg="add">
        <pc:chgData name="Abiola Michael-Bucknor" userId="00fab22e-4ce1-4b49-8ae5-632a958a0d2b" providerId="ADAL" clId="{1AB346C0-006C-49A3-A421-1371F7FC8A7C}" dt="2025-01-21T19:16:08.205" v="0"/>
        <pc:sldMkLst>
          <pc:docMk/>
          <pc:sldMk cId="1349412381" sldId="291"/>
        </pc:sldMkLst>
      </pc:sldChg>
      <pc:sldChg chg="add">
        <pc:chgData name="Abiola Michael-Bucknor" userId="00fab22e-4ce1-4b49-8ae5-632a958a0d2b" providerId="ADAL" clId="{1AB346C0-006C-49A3-A421-1371F7FC8A7C}" dt="2025-01-21T19:16:08.205" v="0"/>
        <pc:sldMkLst>
          <pc:docMk/>
          <pc:sldMk cId="2128091039" sldId="292"/>
        </pc:sldMkLst>
      </pc:sldChg>
      <pc:sldChg chg="add">
        <pc:chgData name="Abiola Michael-Bucknor" userId="00fab22e-4ce1-4b49-8ae5-632a958a0d2b" providerId="ADAL" clId="{1AB346C0-006C-49A3-A421-1371F7FC8A7C}" dt="2025-01-21T19:16:08.205" v="0"/>
        <pc:sldMkLst>
          <pc:docMk/>
          <pc:sldMk cId="2163960972" sldId="293"/>
        </pc:sldMkLst>
      </pc:sldChg>
      <pc:sldChg chg="add">
        <pc:chgData name="Abiola Michael-Bucknor" userId="00fab22e-4ce1-4b49-8ae5-632a958a0d2b" providerId="ADAL" clId="{1AB346C0-006C-49A3-A421-1371F7FC8A7C}" dt="2025-01-21T19:16:08.205" v="0"/>
        <pc:sldMkLst>
          <pc:docMk/>
          <pc:sldMk cId="26095987" sldId="294"/>
        </pc:sldMkLst>
      </pc:sldChg>
      <pc:sldChg chg="modSp add del mod modNotesTx">
        <pc:chgData name="Abiola Michael-Bucknor" userId="00fab22e-4ce1-4b49-8ae5-632a958a0d2b" providerId="ADAL" clId="{1AB346C0-006C-49A3-A421-1371F7FC8A7C}" dt="2025-01-21T22:37:01.694" v="1731" actId="47"/>
        <pc:sldMkLst>
          <pc:docMk/>
          <pc:sldMk cId="953316757" sldId="2658"/>
        </pc:sldMkLst>
        <pc:spChg chg="mod">
          <ac:chgData name="Abiola Michael-Bucknor" userId="00fab22e-4ce1-4b49-8ae5-632a958a0d2b" providerId="ADAL" clId="{1AB346C0-006C-49A3-A421-1371F7FC8A7C}" dt="2025-01-21T22:36:41.252" v="1730" actId="20577"/>
          <ac:spMkLst>
            <pc:docMk/>
            <pc:sldMk cId="953316757" sldId="2658"/>
            <ac:spMk id="3" creationId="{2EEA44C6-1293-8BE1-F546-B34E0BE61175}"/>
          </ac:spMkLst>
        </pc:spChg>
      </pc:sldChg>
      <pc:sldChg chg="addSp delSp modSp new mod modClrScheme chgLayout">
        <pc:chgData name="Abiola Michael-Bucknor" userId="00fab22e-4ce1-4b49-8ae5-632a958a0d2b" providerId="ADAL" clId="{1AB346C0-006C-49A3-A421-1371F7FC8A7C}" dt="2025-01-21T22:39:25.863" v="1827" actId="478"/>
        <pc:sldMkLst>
          <pc:docMk/>
          <pc:sldMk cId="1475038963" sldId="2658"/>
        </pc:sldMkLst>
        <pc:spChg chg="del mod">
          <ac:chgData name="Abiola Michael-Bucknor" userId="00fab22e-4ce1-4b49-8ae5-632a958a0d2b" providerId="ADAL" clId="{1AB346C0-006C-49A3-A421-1371F7FC8A7C}" dt="2025-01-21T22:38:51.468" v="1815" actId="478"/>
          <ac:spMkLst>
            <pc:docMk/>
            <pc:sldMk cId="1475038963" sldId="2658"/>
            <ac:spMk id="2" creationId="{98D5DB23-F220-A63E-B899-13CC4B15AFB0}"/>
          </ac:spMkLst>
        </pc:spChg>
        <pc:spChg chg="mod">
          <ac:chgData name="Abiola Michael-Bucknor" userId="00fab22e-4ce1-4b49-8ae5-632a958a0d2b" providerId="ADAL" clId="{1AB346C0-006C-49A3-A421-1371F7FC8A7C}" dt="2025-01-21T22:39:00.270" v="1816" actId="26606"/>
          <ac:spMkLst>
            <pc:docMk/>
            <pc:sldMk cId="1475038963" sldId="2658"/>
            <ac:spMk id="3" creationId="{BCC77AF9-5C4B-A308-163D-DC7040AF4DB2}"/>
          </ac:spMkLst>
        </pc:spChg>
        <pc:spChg chg="add del mod">
          <ac:chgData name="Abiola Michael-Bucknor" userId="00fab22e-4ce1-4b49-8ae5-632a958a0d2b" providerId="ADAL" clId="{1AB346C0-006C-49A3-A421-1371F7FC8A7C}" dt="2025-01-21T22:39:25.863" v="1827" actId="478"/>
          <ac:spMkLst>
            <pc:docMk/>
            <pc:sldMk cId="1475038963" sldId="2658"/>
            <ac:spMk id="8" creationId="{9DE909EB-644B-2CCC-81FC-F8C9CA9E3106}"/>
          </ac:spMkLst>
        </pc:spChg>
      </pc:sldChg>
      <pc:sldChg chg="new del">
        <pc:chgData name="Abiola Michael-Bucknor" userId="00fab22e-4ce1-4b49-8ae5-632a958a0d2b" providerId="ADAL" clId="{1AB346C0-006C-49A3-A421-1371F7FC8A7C}" dt="2025-01-21T22:37:47.083" v="1733" actId="680"/>
        <pc:sldMkLst>
          <pc:docMk/>
          <pc:sldMk cId="2853032751" sldId="2658"/>
        </pc:sldMkLst>
      </pc:sldChg>
    </pc:docChg>
  </pc:docChgLst>
  <pc:docChgLst>
    <pc:chgData name="Amy Moye" userId="6785827e-1b0a-4a22-8586-461f60a616df" providerId="ADAL" clId="{B687BFBB-40B5-45FE-B313-D62EA5B06169}"/>
    <pc:docChg chg="modSld">
      <pc:chgData name="Amy Moye" userId="6785827e-1b0a-4a22-8586-461f60a616df" providerId="ADAL" clId="{B687BFBB-40B5-45FE-B313-D62EA5B06169}" dt="2025-01-24T12:19:59.650" v="11" actId="20577"/>
      <pc:docMkLst>
        <pc:docMk/>
      </pc:docMkLst>
      <pc:sldChg chg="modNotesTx">
        <pc:chgData name="Amy Moye" userId="6785827e-1b0a-4a22-8586-461f60a616df" providerId="ADAL" clId="{B687BFBB-40B5-45FE-B313-D62EA5B06169}" dt="2025-01-24T12:19:03.351" v="2" actId="20577"/>
        <pc:sldMkLst>
          <pc:docMk/>
          <pc:sldMk cId="3925355869" sldId="257"/>
        </pc:sldMkLst>
      </pc:sldChg>
      <pc:sldChg chg="modNotesTx">
        <pc:chgData name="Amy Moye" userId="6785827e-1b0a-4a22-8586-461f60a616df" providerId="ADAL" clId="{B687BFBB-40B5-45FE-B313-D62EA5B06169}" dt="2025-01-24T12:19:19.267" v="6" actId="20577"/>
        <pc:sldMkLst>
          <pc:docMk/>
          <pc:sldMk cId="3491148277" sldId="260"/>
        </pc:sldMkLst>
      </pc:sldChg>
      <pc:sldChg chg="modNotesTx">
        <pc:chgData name="Amy Moye" userId="6785827e-1b0a-4a22-8586-461f60a616df" providerId="ADAL" clId="{B687BFBB-40B5-45FE-B313-D62EA5B06169}" dt="2025-01-24T12:19:14.619" v="5" actId="20577"/>
        <pc:sldMkLst>
          <pc:docMk/>
          <pc:sldMk cId="1054577624" sldId="261"/>
        </pc:sldMkLst>
      </pc:sldChg>
      <pc:sldChg chg="modNotesTx">
        <pc:chgData name="Amy Moye" userId="6785827e-1b0a-4a22-8586-461f60a616df" providerId="ADAL" clId="{B687BFBB-40B5-45FE-B313-D62EA5B06169}" dt="2025-01-24T12:18:50.543" v="0" actId="20577"/>
        <pc:sldMkLst>
          <pc:docMk/>
          <pc:sldMk cId="1274884521" sldId="263"/>
        </pc:sldMkLst>
      </pc:sldChg>
      <pc:sldChg chg="modNotesTx">
        <pc:chgData name="Amy Moye" userId="6785827e-1b0a-4a22-8586-461f60a616df" providerId="ADAL" clId="{B687BFBB-40B5-45FE-B313-D62EA5B06169}" dt="2025-01-24T12:18:55.592" v="1" actId="20577"/>
        <pc:sldMkLst>
          <pc:docMk/>
          <pc:sldMk cId="2128427643" sldId="265"/>
        </pc:sldMkLst>
      </pc:sldChg>
      <pc:sldChg chg="modNotesTx">
        <pc:chgData name="Amy Moye" userId="6785827e-1b0a-4a22-8586-461f60a616df" providerId="ADAL" clId="{B687BFBB-40B5-45FE-B313-D62EA5B06169}" dt="2025-01-24T12:19:44.443" v="9" actId="20577"/>
        <pc:sldMkLst>
          <pc:docMk/>
          <pc:sldMk cId="3764170150" sldId="266"/>
        </pc:sldMkLst>
      </pc:sldChg>
      <pc:sldChg chg="modNotesTx">
        <pc:chgData name="Amy Moye" userId="6785827e-1b0a-4a22-8586-461f60a616df" providerId="ADAL" clId="{B687BFBB-40B5-45FE-B313-D62EA5B06169}" dt="2025-01-24T12:19:59.650" v="11" actId="20577"/>
        <pc:sldMkLst>
          <pc:docMk/>
          <pc:sldMk cId="3184776456" sldId="267"/>
        </pc:sldMkLst>
      </pc:sldChg>
      <pc:sldChg chg="modNotesTx">
        <pc:chgData name="Amy Moye" userId="6785827e-1b0a-4a22-8586-461f60a616df" providerId="ADAL" clId="{B687BFBB-40B5-45FE-B313-D62EA5B06169}" dt="2025-01-24T12:19:11.431" v="4" actId="20577"/>
        <pc:sldMkLst>
          <pc:docMk/>
          <pc:sldMk cId="2372731055" sldId="268"/>
        </pc:sldMkLst>
      </pc:sldChg>
      <pc:sldChg chg="modNotesTx">
        <pc:chgData name="Amy Moye" userId="6785827e-1b0a-4a22-8586-461f60a616df" providerId="ADAL" clId="{B687BFBB-40B5-45FE-B313-D62EA5B06169}" dt="2025-01-24T12:19:07.081" v="3" actId="20577"/>
        <pc:sldMkLst>
          <pc:docMk/>
          <pc:sldMk cId="4225459765" sldId="270"/>
        </pc:sldMkLst>
      </pc:sldChg>
      <pc:sldChg chg="modNotesTx">
        <pc:chgData name="Amy Moye" userId="6785827e-1b0a-4a22-8586-461f60a616df" providerId="ADAL" clId="{B687BFBB-40B5-45FE-B313-D62EA5B06169}" dt="2025-01-24T12:19:24.466" v="7" actId="20577"/>
        <pc:sldMkLst>
          <pc:docMk/>
          <pc:sldMk cId="1451416604" sldId="276"/>
        </pc:sldMkLst>
      </pc:sldChg>
      <pc:sldChg chg="modNotesTx">
        <pc:chgData name="Amy Moye" userId="6785827e-1b0a-4a22-8586-461f60a616df" providerId="ADAL" clId="{B687BFBB-40B5-45FE-B313-D62EA5B06169}" dt="2025-01-24T12:19:36.325" v="8" actId="20577"/>
        <pc:sldMkLst>
          <pc:docMk/>
          <pc:sldMk cId="3820123337" sldId="288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3C580-85F9-4F1F-A8F8-E2242157242F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141888-A035-4ECF-B071-4C36EAA0682C}">
      <dgm:prSet phldrT="[Text]"/>
      <dgm:spPr>
        <a:solidFill>
          <a:srgbClr val="4AB16A"/>
        </a:solidFill>
      </dgm:spPr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What?</a:t>
          </a:r>
        </a:p>
      </dgm:t>
    </dgm:pt>
    <dgm:pt modelId="{DA583ECC-904D-4D7B-B375-C6793603E9E7}" type="parTrans" cxnId="{8C3A55BD-BB64-4B3E-8544-77179519CE04}">
      <dgm:prSet/>
      <dgm:spPr/>
      <dgm:t>
        <a:bodyPr/>
        <a:lstStyle/>
        <a:p>
          <a:endParaRPr lang="en-GB"/>
        </a:p>
      </dgm:t>
    </dgm:pt>
    <dgm:pt modelId="{E0850D44-70AC-44A8-83C8-83C2A1461F7F}" type="sibTrans" cxnId="{8C3A55BD-BB64-4B3E-8544-77179519CE04}">
      <dgm:prSet/>
      <dgm:spPr/>
      <dgm:t>
        <a:bodyPr/>
        <a:lstStyle/>
        <a:p>
          <a:endParaRPr lang="en-GB"/>
        </a:p>
      </dgm:t>
    </dgm:pt>
    <dgm:pt modelId="{DB025D35-DA58-4203-A87A-240834E15AA6}">
      <dgm:prSet phldrT="[Text]"/>
      <dgm:spPr>
        <a:solidFill>
          <a:srgbClr val="FCC33D"/>
        </a:solidFill>
      </dgm:spPr>
      <dgm:t>
        <a:bodyPr/>
        <a:lstStyle/>
        <a:p>
          <a:r>
            <a: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The rules which govern public sector buys high value goods works and services</a:t>
          </a:r>
        </a:p>
      </dgm:t>
    </dgm:pt>
    <dgm:pt modelId="{463D9612-05DF-41A1-9AB1-FCA9C9146E2D}" type="parTrans" cxnId="{BCEEAB78-4212-4108-8165-8C8C4BBC3835}">
      <dgm:prSet/>
      <dgm:spPr/>
      <dgm:t>
        <a:bodyPr/>
        <a:lstStyle/>
        <a:p>
          <a:endParaRPr lang="en-GB"/>
        </a:p>
      </dgm:t>
    </dgm:pt>
    <dgm:pt modelId="{384F9C29-DED8-4409-BC4C-FF8DC8AD904D}" type="sibTrans" cxnId="{BCEEAB78-4212-4108-8165-8C8C4BBC3835}">
      <dgm:prSet/>
      <dgm:spPr/>
      <dgm:t>
        <a:bodyPr/>
        <a:lstStyle/>
        <a:p>
          <a:endParaRPr lang="en-GB"/>
        </a:p>
      </dgm:t>
    </dgm:pt>
    <dgm:pt modelId="{986540F4-C0C3-4947-96D0-60EFD498B301}">
      <dgm:prSet phldrT="[Text]"/>
      <dgm:spPr>
        <a:solidFill>
          <a:srgbClr val="4AB16A"/>
        </a:solidFill>
      </dgm:spPr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Why?</a:t>
          </a:r>
        </a:p>
      </dgm:t>
    </dgm:pt>
    <dgm:pt modelId="{3D8CFB2E-6500-4757-A563-38219AEEF0EC}" type="parTrans" cxnId="{E94AADFD-5965-4BF5-8B26-9C5158094BE6}">
      <dgm:prSet/>
      <dgm:spPr/>
      <dgm:t>
        <a:bodyPr/>
        <a:lstStyle/>
        <a:p>
          <a:endParaRPr lang="en-GB"/>
        </a:p>
      </dgm:t>
    </dgm:pt>
    <dgm:pt modelId="{100A7752-2B0C-40F1-9C54-FF967B43FB02}" type="sibTrans" cxnId="{E94AADFD-5965-4BF5-8B26-9C5158094BE6}">
      <dgm:prSet/>
      <dgm:spPr/>
      <dgm:t>
        <a:bodyPr/>
        <a:lstStyle/>
        <a:p>
          <a:endParaRPr lang="en-GB"/>
        </a:p>
      </dgm:t>
    </dgm:pt>
    <dgm:pt modelId="{699E8C18-E88A-4CB0-A208-7DA1D4449284}">
      <dgm:prSet phldrT="[Text]"/>
      <dgm:spPr>
        <a:solidFill>
          <a:srgbClr val="FCC33D"/>
        </a:solidFill>
      </dgm:spPr>
      <dgm:t>
        <a:bodyPr/>
        <a:lstStyle/>
        <a:p>
          <a:r>
            <a: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1.</a:t>
          </a:r>
        </a:p>
        <a:p>
          <a:r>
            <a: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Set UK regulations</a:t>
          </a:r>
        </a:p>
        <a:p>
          <a:r>
            <a: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2.</a:t>
          </a:r>
        </a:p>
        <a:p>
          <a:r>
            <a: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Streamline</a:t>
          </a:r>
        </a:p>
        <a:p>
          <a:r>
            <a: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regulations</a:t>
          </a:r>
        </a:p>
      </dgm:t>
    </dgm:pt>
    <dgm:pt modelId="{5B6F9985-71C5-4783-892F-04129808C300}" type="parTrans" cxnId="{8B339598-AD70-4B7A-B318-EE6B1570C5AE}">
      <dgm:prSet/>
      <dgm:spPr/>
      <dgm:t>
        <a:bodyPr/>
        <a:lstStyle/>
        <a:p>
          <a:endParaRPr lang="en-GB"/>
        </a:p>
      </dgm:t>
    </dgm:pt>
    <dgm:pt modelId="{9B54160F-2708-42F7-8CFA-0795A6DDC981}" type="sibTrans" cxnId="{8B339598-AD70-4B7A-B318-EE6B1570C5AE}">
      <dgm:prSet/>
      <dgm:spPr/>
      <dgm:t>
        <a:bodyPr/>
        <a:lstStyle/>
        <a:p>
          <a:endParaRPr lang="en-GB"/>
        </a:p>
      </dgm:t>
    </dgm:pt>
    <dgm:pt modelId="{61CD4C16-E204-4036-ABCF-ABD1E4EC8017}">
      <dgm:prSet phldrT="[Text]"/>
      <dgm:spPr>
        <a:solidFill>
          <a:srgbClr val="4AB16A"/>
        </a:solidFill>
      </dgm:spPr>
      <dgm:t>
        <a:bodyPr/>
        <a:lstStyle/>
        <a:p>
          <a:r>
            <a:rPr lang="en-GB">
              <a:latin typeface="Calibri" panose="020F0502020204030204" pitchFamily="34" charset="0"/>
              <a:cs typeface="Calibri" panose="020F0502020204030204" pitchFamily="34" charset="0"/>
            </a:rPr>
            <a:t>When?</a:t>
          </a:r>
        </a:p>
      </dgm:t>
    </dgm:pt>
    <dgm:pt modelId="{720CF3F8-2265-44BD-B558-FE4193B89E22}" type="parTrans" cxnId="{506A32C8-067B-4EB7-AF15-835CDF9BEE59}">
      <dgm:prSet/>
      <dgm:spPr/>
      <dgm:t>
        <a:bodyPr/>
        <a:lstStyle/>
        <a:p>
          <a:endParaRPr lang="en-GB"/>
        </a:p>
      </dgm:t>
    </dgm:pt>
    <dgm:pt modelId="{3EADD830-835C-4243-A3AC-EE42842DEF49}" type="sibTrans" cxnId="{506A32C8-067B-4EB7-AF15-835CDF9BEE59}">
      <dgm:prSet/>
      <dgm:spPr/>
      <dgm:t>
        <a:bodyPr/>
        <a:lstStyle/>
        <a:p>
          <a:endParaRPr lang="en-GB"/>
        </a:p>
      </dgm:t>
    </dgm:pt>
    <dgm:pt modelId="{F4ED8296-8E21-4B0C-8823-19813B3046A5}">
      <dgm:prSet phldrT="[Text]"/>
      <dgm:spPr>
        <a:solidFill>
          <a:srgbClr val="FCC33D"/>
        </a:solidFill>
      </dgm:spPr>
      <dgm:t>
        <a:bodyPr/>
        <a:lstStyle/>
        <a:p>
          <a:r>
            <a: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24 February 2025 onwards</a:t>
          </a:r>
        </a:p>
        <a:p>
          <a:endParaRPr lang="en-GB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en-GB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Anything started before then subject to current regulations</a:t>
          </a:r>
        </a:p>
      </dgm:t>
    </dgm:pt>
    <dgm:pt modelId="{63EA0AB3-BCE1-4C49-943B-3985F7007268}" type="parTrans" cxnId="{2650F033-2C70-472B-8AEE-130351577270}">
      <dgm:prSet/>
      <dgm:spPr/>
      <dgm:t>
        <a:bodyPr/>
        <a:lstStyle/>
        <a:p>
          <a:endParaRPr lang="en-GB"/>
        </a:p>
      </dgm:t>
    </dgm:pt>
    <dgm:pt modelId="{CBD33C86-DE42-4828-BF13-66E5BFCC3E24}" type="sibTrans" cxnId="{2650F033-2C70-472B-8AEE-130351577270}">
      <dgm:prSet/>
      <dgm:spPr/>
      <dgm:t>
        <a:bodyPr/>
        <a:lstStyle/>
        <a:p>
          <a:endParaRPr lang="en-GB"/>
        </a:p>
      </dgm:t>
    </dgm:pt>
    <dgm:pt modelId="{0A0F8097-51EB-4ABF-8030-AB5AE953963F}" type="pres">
      <dgm:prSet presAssocID="{34C3C580-85F9-4F1F-A8F8-E2242157242F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551884F2-7463-4607-8081-500549139233}" type="pres">
      <dgm:prSet presAssocID="{61CD4C16-E204-4036-ABCF-ABD1E4EC8017}" presName="ChildAccent3" presStyleCnt="0"/>
      <dgm:spPr/>
    </dgm:pt>
    <dgm:pt modelId="{47F63EF4-BAE8-44AF-919F-26582925A5CA}" type="pres">
      <dgm:prSet presAssocID="{61CD4C16-E204-4036-ABCF-ABD1E4EC8017}" presName="ChildAccent" presStyleLbl="alignImgPlace1" presStyleIdx="0" presStyleCnt="3"/>
      <dgm:spPr/>
    </dgm:pt>
    <dgm:pt modelId="{76E7A13C-C995-4A0E-B933-BC81646D8F4A}" type="pres">
      <dgm:prSet presAssocID="{61CD4C16-E204-4036-ABCF-ABD1E4EC8017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2DB450-E35F-416B-B825-E5B5DF6C97D0}" type="pres">
      <dgm:prSet presAssocID="{61CD4C16-E204-4036-ABCF-ABD1E4EC8017}" presName="Parent3" presStyleLbl="node1" presStyleIdx="0" presStyleCnt="3">
        <dgm:presLayoutVars>
          <dgm:chMax val="2"/>
          <dgm:chPref val="1"/>
          <dgm:bulletEnabled val="1"/>
        </dgm:presLayoutVars>
      </dgm:prSet>
      <dgm:spPr/>
    </dgm:pt>
    <dgm:pt modelId="{EDC63806-C9B7-43FF-9E7A-B87591BF1C18}" type="pres">
      <dgm:prSet presAssocID="{986540F4-C0C3-4947-96D0-60EFD498B301}" presName="ChildAccent2" presStyleCnt="0"/>
      <dgm:spPr/>
    </dgm:pt>
    <dgm:pt modelId="{5C6BE389-DB22-48CD-B420-4B224DD74308}" type="pres">
      <dgm:prSet presAssocID="{986540F4-C0C3-4947-96D0-60EFD498B301}" presName="ChildAccent" presStyleLbl="alignImgPlace1" presStyleIdx="1" presStyleCnt="3"/>
      <dgm:spPr/>
    </dgm:pt>
    <dgm:pt modelId="{662D4CA9-6A48-4BA0-939E-3DA384498522}" type="pres">
      <dgm:prSet presAssocID="{986540F4-C0C3-4947-96D0-60EFD498B301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52F07B3-876F-44D8-885F-87D9782AE96A}" type="pres">
      <dgm:prSet presAssocID="{986540F4-C0C3-4947-96D0-60EFD498B301}" presName="Parent2" presStyleLbl="node1" presStyleIdx="1" presStyleCnt="3">
        <dgm:presLayoutVars>
          <dgm:chMax val="2"/>
          <dgm:chPref val="1"/>
          <dgm:bulletEnabled val="1"/>
        </dgm:presLayoutVars>
      </dgm:prSet>
      <dgm:spPr/>
    </dgm:pt>
    <dgm:pt modelId="{8A2363AC-50EA-4E61-853B-A9692E9CC59B}" type="pres">
      <dgm:prSet presAssocID="{11141888-A035-4ECF-B071-4C36EAA0682C}" presName="ChildAccent1" presStyleCnt="0"/>
      <dgm:spPr/>
    </dgm:pt>
    <dgm:pt modelId="{773ECD13-0D75-4FF9-9FAC-A0281350F6DE}" type="pres">
      <dgm:prSet presAssocID="{11141888-A035-4ECF-B071-4C36EAA0682C}" presName="ChildAccent" presStyleLbl="alignImgPlace1" presStyleIdx="2" presStyleCnt="3"/>
      <dgm:spPr/>
    </dgm:pt>
    <dgm:pt modelId="{3F246A61-19C9-469C-895F-BCA26353CB5C}" type="pres">
      <dgm:prSet presAssocID="{11141888-A035-4ECF-B071-4C36EAA0682C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5A60508-AD92-45EB-86CE-64EFBC7CA55E}" type="pres">
      <dgm:prSet presAssocID="{11141888-A035-4ECF-B071-4C36EAA0682C}" presName="Parent1" presStyleLbl="node1" presStyleIdx="2" presStyleCnt="3">
        <dgm:presLayoutVars>
          <dgm:chMax val="2"/>
          <dgm:chPref val="1"/>
          <dgm:bulletEnabled val="1"/>
        </dgm:presLayoutVars>
      </dgm:prSet>
      <dgm:spPr/>
    </dgm:pt>
  </dgm:ptLst>
  <dgm:cxnLst>
    <dgm:cxn modelId="{8D3D6205-472B-47A0-AD71-92568118BEC8}" type="presOf" srcId="{F4ED8296-8E21-4B0C-8823-19813B3046A5}" destId="{76E7A13C-C995-4A0E-B933-BC81646D8F4A}" srcOrd="1" destOrd="0" presId="urn:microsoft.com/office/officeart/2011/layout/InterconnectedBlockProcess"/>
    <dgm:cxn modelId="{667E6607-E5B4-4E07-B7A7-7AA5D31BF81C}" type="presOf" srcId="{699E8C18-E88A-4CB0-A208-7DA1D4449284}" destId="{5C6BE389-DB22-48CD-B420-4B224DD74308}" srcOrd="0" destOrd="0" presId="urn:microsoft.com/office/officeart/2011/layout/InterconnectedBlockProcess"/>
    <dgm:cxn modelId="{0082A217-23CC-4099-8C80-8E2489D8F3A9}" type="presOf" srcId="{11141888-A035-4ECF-B071-4C36EAA0682C}" destId="{65A60508-AD92-45EB-86CE-64EFBC7CA55E}" srcOrd="0" destOrd="0" presId="urn:microsoft.com/office/officeart/2011/layout/InterconnectedBlockProcess"/>
    <dgm:cxn modelId="{654AA324-3DEF-4467-B8CF-5DCF4CBB5D49}" type="presOf" srcId="{34C3C580-85F9-4F1F-A8F8-E2242157242F}" destId="{0A0F8097-51EB-4ABF-8030-AB5AE953963F}" srcOrd="0" destOrd="0" presId="urn:microsoft.com/office/officeart/2011/layout/InterconnectedBlockProcess"/>
    <dgm:cxn modelId="{2650F033-2C70-472B-8AEE-130351577270}" srcId="{61CD4C16-E204-4036-ABCF-ABD1E4EC8017}" destId="{F4ED8296-8E21-4B0C-8823-19813B3046A5}" srcOrd="0" destOrd="0" parTransId="{63EA0AB3-BCE1-4C49-943B-3985F7007268}" sibTransId="{CBD33C86-DE42-4828-BF13-66E5BFCC3E24}"/>
    <dgm:cxn modelId="{D4C09A50-C6D2-4759-B307-AFCD45AE46CE}" type="presOf" srcId="{F4ED8296-8E21-4B0C-8823-19813B3046A5}" destId="{47F63EF4-BAE8-44AF-919F-26582925A5CA}" srcOrd="0" destOrd="0" presId="urn:microsoft.com/office/officeart/2011/layout/InterconnectedBlockProcess"/>
    <dgm:cxn modelId="{BCEEAB78-4212-4108-8165-8C8C4BBC3835}" srcId="{11141888-A035-4ECF-B071-4C36EAA0682C}" destId="{DB025D35-DA58-4203-A87A-240834E15AA6}" srcOrd="0" destOrd="0" parTransId="{463D9612-05DF-41A1-9AB1-FCA9C9146E2D}" sibTransId="{384F9C29-DED8-4409-BC4C-FF8DC8AD904D}"/>
    <dgm:cxn modelId="{8B339598-AD70-4B7A-B318-EE6B1570C5AE}" srcId="{986540F4-C0C3-4947-96D0-60EFD498B301}" destId="{699E8C18-E88A-4CB0-A208-7DA1D4449284}" srcOrd="0" destOrd="0" parTransId="{5B6F9985-71C5-4783-892F-04129808C300}" sibTransId="{9B54160F-2708-42F7-8CFA-0795A6DDC981}"/>
    <dgm:cxn modelId="{5273629B-1345-4B6F-96D7-88722559D657}" type="presOf" srcId="{986540F4-C0C3-4947-96D0-60EFD498B301}" destId="{452F07B3-876F-44D8-885F-87D9782AE96A}" srcOrd="0" destOrd="0" presId="urn:microsoft.com/office/officeart/2011/layout/InterconnectedBlockProcess"/>
    <dgm:cxn modelId="{8F1B18A4-6E2F-4D65-80DD-B6632C6D7779}" type="presOf" srcId="{699E8C18-E88A-4CB0-A208-7DA1D4449284}" destId="{662D4CA9-6A48-4BA0-939E-3DA384498522}" srcOrd="1" destOrd="0" presId="urn:microsoft.com/office/officeart/2011/layout/InterconnectedBlockProcess"/>
    <dgm:cxn modelId="{8C3A55BD-BB64-4B3E-8544-77179519CE04}" srcId="{34C3C580-85F9-4F1F-A8F8-E2242157242F}" destId="{11141888-A035-4ECF-B071-4C36EAA0682C}" srcOrd="0" destOrd="0" parTransId="{DA583ECC-904D-4D7B-B375-C6793603E9E7}" sibTransId="{E0850D44-70AC-44A8-83C8-83C2A1461F7F}"/>
    <dgm:cxn modelId="{14BE9BC1-7844-4BAC-A370-3720A065F273}" type="presOf" srcId="{DB025D35-DA58-4203-A87A-240834E15AA6}" destId="{773ECD13-0D75-4FF9-9FAC-A0281350F6DE}" srcOrd="0" destOrd="0" presId="urn:microsoft.com/office/officeart/2011/layout/InterconnectedBlockProcess"/>
    <dgm:cxn modelId="{506A32C8-067B-4EB7-AF15-835CDF9BEE59}" srcId="{34C3C580-85F9-4F1F-A8F8-E2242157242F}" destId="{61CD4C16-E204-4036-ABCF-ABD1E4EC8017}" srcOrd="2" destOrd="0" parTransId="{720CF3F8-2265-44BD-B558-FE4193B89E22}" sibTransId="{3EADD830-835C-4243-A3AC-EE42842DEF49}"/>
    <dgm:cxn modelId="{5A3633E2-2E5C-4F01-AC3D-AA3DF7A1D898}" type="presOf" srcId="{DB025D35-DA58-4203-A87A-240834E15AA6}" destId="{3F246A61-19C9-469C-895F-BCA26353CB5C}" srcOrd="1" destOrd="0" presId="urn:microsoft.com/office/officeart/2011/layout/InterconnectedBlockProcess"/>
    <dgm:cxn modelId="{46ED1CEA-6B42-4A3E-9AB4-C0EA238571CF}" type="presOf" srcId="{61CD4C16-E204-4036-ABCF-ABD1E4EC8017}" destId="{B82DB450-E35F-416B-B825-E5B5DF6C97D0}" srcOrd="0" destOrd="0" presId="urn:microsoft.com/office/officeart/2011/layout/InterconnectedBlockProcess"/>
    <dgm:cxn modelId="{E94AADFD-5965-4BF5-8B26-9C5158094BE6}" srcId="{34C3C580-85F9-4F1F-A8F8-E2242157242F}" destId="{986540F4-C0C3-4947-96D0-60EFD498B301}" srcOrd="1" destOrd="0" parTransId="{3D8CFB2E-6500-4757-A563-38219AEEF0EC}" sibTransId="{100A7752-2B0C-40F1-9C54-FF967B43FB02}"/>
    <dgm:cxn modelId="{285717DD-8ED1-4DA5-B26B-88CD1A9F28E0}" type="presParOf" srcId="{0A0F8097-51EB-4ABF-8030-AB5AE953963F}" destId="{551884F2-7463-4607-8081-500549139233}" srcOrd="0" destOrd="0" presId="urn:microsoft.com/office/officeart/2011/layout/InterconnectedBlockProcess"/>
    <dgm:cxn modelId="{52C3245A-1019-4310-A7B3-3940A9360E16}" type="presParOf" srcId="{551884F2-7463-4607-8081-500549139233}" destId="{47F63EF4-BAE8-44AF-919F-26582925A5CA}" srcOrd="0" destOrd="0" presId="urn:microsoft.com/office/officeart/2011/layout/InterconnectedBlockProcess"/>
    <dgm:cxn modelId="{AA9117B8-789C-4C23-9D8F-6B5EE978B0DF}" type="presParOf" srcId="{0A0F8097-51EB-4ABF-8030-AB5AE953963F}" destId="{76E7A13C-C995-4A0E-B933-BC81646D8F4A}" srcOrd="1" destOrd="0" presId="urn:microsoft.com/office/officeart/2011/layout/InterconnectedBlockProcess"/>
    <dgm:cxn modelId="{EB71143B-D89C-4EEA-8AA3-3332E53CA7F4}" type="presParOf" srcId="{0A0F8097-51EB-4ABF-8030-AB5AE953963F}" destId="{B82DB450-E35F-416B-B825-E5B5DF6C97D0}" srcOrd="2" destOrd="0" presId="urn:microsoft.com/office/officeart/2011/layout/InterconnectedBlockProcess"/>
    <dgm:cxn modelId="{74D31AEC-BDE3-46F0-8623-6095DDA840A2}" type="presParOf" srcId="{0A0F8097-51EB-4ABF-8030-AB5AE953963F}" destId="{EDC63806-C9B7-43FF-9E7A-B87591BF1C18}" srcOrd="3" destOrd="0" presId="urn:microsoft.com/office/officeart/2011/layout/InterconnectedBlockProcess"/>
    <dgm:cxn modelId="{E6A84290-1544-4819-909B-35FBFD704907}" type="presParOf" srcId="{EDC63806-C9B7-43FF-9E7A-B87591BF1C18}" destId="{5C6BE389-DB22-48CD-B420-4B224DD74308}" srcOrd="0" destOrd="0" presId="urn:microsoft.com/office/officeart/2011/layout/InterconnectedBlockProcess"/>
    <dgm:cxn modelId="{012B8B9F-58E0-4069-B944-0FF9BC69A99D}" type="presParOf" srcId="{0A0F8097-51EB-4ABF-8030-AB5AE953963F}" destId="{662D4CA9-6A48-4BA0-939E-3DA384498522}" srcOrd="4" destOrd="0" presId="urn:microsoft.com/office/officeart/2011/layout/InterconnectedBlockProcess"/>
    <dgm:cxn modelId="{EB37A1E4-A22E-4B22-BC65-805D1CC8E4BC}" type="presParOf" srcId="{0A0F8097-51EB-4ABF-8030-AB5AE953963F}" destId="{452F07B3-876F-44D8-885F-87D9782AE96A}" srcOrd="5" destOrd="0" presId="urn:microsoft.com/office/officeart/2011/layout/InterconnectedBlockProcess"/>
    <dgm:cxn modelId="{7996669C-8037-47C3-95EA-1F77C501D46D}" type="presParOf" srcId="{0A0F8097-51EB-4ABF-8030-AB5AE953963F}" destId="{8A2363AC-50EA-4E61-853B-A9692E9CC59B}" srcOrd="6" destOrd="0" presId="urn:microsoft.com/office/officeart/2011/layout/InterconnectedBlockProcess"/>
    <dgm:cxn modelId="{8C09F151-CA6A-42BC-B9B6-7F7A559DC6FA}" type="presParOf" srcId="{8A2363AC-50EA-4E61-853B-A9692E9CC59B}" destId="{773ECD13-0D75-4FF9-9FAC-A0281350F6DE}" srcOrd="0" destOrd="0" presId="urn:microsoft.com/office/officeart/2011/layout/InterconnectedBlockProcess"/>
    <dgm:cxn modelId="{F0A4A3AE-19DC-4BAD-8845-BC4768A06759}" type="presParOf" srcId="{0A0F8097-51EB-4ABF-8030-AB5AE953963F}" destId="{3F246A61-19C9-469C-895F-BCA26353CB5C}" srcOrd="7" destOrd="0" presId="urn:microsoft.com/office/officeart/2011/layout/InterconnectedBlockProcess"/>
    <dgm:cxn modelId="{643EA5EC-B1D3-4822-ABA1-B83651059F08}" type="presParOf" srcId="{0A0F8097-51EB-4ABF-8030-AB5AE953963F}" destId="{65A60508-AD92-45EB-86CE-64EFBC7CA55E}" srcOrd="8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4C578-70B3-447E-AD25-1D364968EF5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5228E87-0531-400B-A285-DEF9DE7684F3}">
      <dgm:prSet/>
      <dgm:spPr/>
      <dgm:t>
        <a:bodyPr/>
        <a:lstStyle/>
        <a:p>
          <a:r>
            <a:rPr lang="en-US" b="1"/>
            <a:t>Shared staff vehicles to reduce miles travelled</a:t>
          </a:r>
          <a:endParaRPr lang="en-US"/>
        </a:p>
      </dgm:t>
    </dgm:pt>
    <dgm:pt modelId="{584C80D1-8D3E-4E39-8957-9DB550157185}" type="parTrans" cxnId="{1D46F4B6-2356-4525-A3B6-9EF7DD47F3F5}">
      <dgm:prSet/>
      <dgm:spPr/>
      <dgm:t>
        <a:bodyPr/>
        <a:lstStyle/>
        <a:p>
          <a:endParaRPr lang="en-US"/>
        </a:p>
      </dgm:t>
    </dgm:pt>
    <dgm:pt modelId="{658E5802-8DDD-486D-94FA-27F63937BCC6}" type="sibTrans" cxnId="{1D46F4B6-2356-4525-A3B6-9EF7DD47F3F5}">
      <dgm:prSet/>
      <dgm:spPr/>
      <dgm:t>
        <a:bodyPr/>
        <a:lstStyle/>
        <a:p>
          <a:endParaRPr lang="en-US"/>
        </a:p>
      </dgm:t>
    </dgm:pt>
    <dgm:pt modelId="{0EC30385-21FE-4D20-8885-C4F1A3A85723}">
      <dgm:prSet/>
      <dgm:spPr/>
      <dgm:t>
        <a:bodyPr/>
        <a:lstStyle/>
        <a:p>
          <a:r>
            <a:rPr lang="en-US" b="1"/>
            <a:t>• Appointed 5 local staff</a:t>
          </a:r>
          <a:endParaRPr lang="en-US"/>
        </a:p>
      </dgm:t>
    </dgm:pt>
    <dgm:pt modelId="{046A529F-6D3B-45C1-8EBD-3C274CD8CE35}" type="parTrans" cxnId="{85C17887-18AA-4313-9AC8-C30FB66A76EE}">
      <dgm:prSet/>
      <dgm:spPr/>
      <dgm:t>
        <a:bodyPr/>
        <a:lstStyle/>
        <a:p>
          <a:endParaRPr lang="en-US"/>
        </a:p>
      </dgm:t>
    </dgm:pt>
    <dgm:pt modelId="{F5A1E309-1E72-4EA9-93F4-91620E54DD4E}" type="sibTrans" cxnId="{85C17887-18AA-4313-9AC8-C30FB66A76EE}">
      <dgm:prSet/>
      <dgm:spPr/>
      <dgm:t>
        <a:bodyPr/>
        <a:lstStyle/>
        <a:p>
          <a:endParaRPr lang="en-US"/>
        </a:p>
      </dgm:t>
    </dgm:pt>
    <dgm:pt modelId="{993FD07F-AA7E-48A0-81FB-6EEECC19952A}">
      <dgm:prSet/>
      <dgm:spPr/>
      <dgm:t>
        <a:bodyPr/>
        <a:lstStyle/>
        <a:p>
          <a:r>
            <a:rPr lang="en-US" b="1"/>
            <a:t>• Using local sub-contractors and local building merchants for materials</a:t>
          </a:r>
          <a:endParaRPr lang="en-US"/>
        </a:p>
      </dgm:t>
    </dgm:pt>
    <dgm:pt modelId="{4C86E64A-D186-4209-B255-5C88F33D8AC2}" type="parTrans" cxnId="{0D808798-A93B-4F09-BDC3-6483E458210B}">
      <dgm:prSet/>
      <dgm:spPr/>
      <dgm:t>
        <a:bodyPr/>
        <a:lstStyle/>
        <a:p>
          <a:endParaRPr lang="en-US"/>
        </a:p>
      </dgm:t>
    </dgm:pt>
    <dgm:pt modelId="{B7342806-24FA-49D0-B376-A7461500D402}" type="sibTrans" cxnId="{0D808798-A93B-4F09-BDC3-6483E458210B}">
      <dgm:prSet/>
      <dgm:spPr/>
      <dgm:t>
        <a:bodyPr/>
        <a:lstStyle/>
        <a:p>
          <a:endParaRPr lang="en-US"/>
        </a:p>
      </dgm:t>
    </dgm:pt>
    <dgm:pt modelId="{BA44DFAA-CC9A-4A7E-9F35-7A6FBA60552B}">
      <dgm:prSet/>
      <dgm:spPr/>
      <dgm:t>
        <a:bodyPr/>
        <a:lstStyle/>
        <a:p>
          <a:r>
            <a:rPr lang="en-US" b="1"/>
            <a:t>• Gifting £3,600 to 1 Local Food Bank and 4 local pantries</a:t>
          </a:r>
          <a:endParaRPr lang="en-US"/>
        </a:p>
      </dgm:t>
    </dgm:pt>
    <dgm:pt modelId="{123F02C3-5515-442E-BCF5-6B059FE8FFC1}" type="parTrans" cxnId="{17DE1700-AAE7-457D-9F51-24C496AEBC8F}">
      <dgm:prSet/>
      <dgm:spPr/>
      <dgm:t>
        <a:bodyPr/>
        <a:lstStyle/>
        <a:p>
          <a:endParaRPr lang="en-US"/>
        </a:p>
      </dgm:t>
    </dgm:pt>
    <dgm:pt modelId="{678C8031-2A4F-4970-B5DA-8CF87AFE98CF}" type="sibTrans" cxnId="{17DE1700-AAE7-457D-9F51-24C496AEBC8F}">
      <dgm:prSet/>
      <dgm:spPr/>
      <dgm:t>
        <a:bodyPr/>
        <a:lstStyle/>
        <a:p>
          <a:endParaRPr lang="en-US"/>
        </a:p>
      </dgm:t>
    </dgm:pt>
    <dgm:pt modelId="{139366DC-601E-4071-9334-1605C71E6C4C}">
      <dgm:prSet/>
      <dgm:spPr/>
      <dgm:t>
        <a:bodyPr/>
        <a:lstStyle/>
        <a:p>
          <a:r>
            <a:rPr lang="en-US" b="1"/>
            <a:t>• Provided furniture to the Battery of Idea’s project, which was redundant from the Wilko store</a:t>
          </a:r>
          <a:endParaRPr lang="en-US"/>
        </a:p>
      </dgm:t>
    </dgm:pt>
    <dgm:pt modelId="{48038EEB-FBE2-4EC2-AAB8-E10BAE3064E7}" type="parTrans" cxnId="{BA2BE3D4-D97E-4AC2-A63B-25943EC14EF7}">
      <dgm:prSet/>
      <dgm:spPr/>
      <dgm:t>
        <a:bodyPr/>
        <a:lstStyle/>
        <a:p>
          <a:endParaRPr lang="en-US"/>
        </a:p>
      </dgm:t>
    </dgm:pt>
    <dgm:pt modelId="{20A4EEF8-CBD8-4E9B-9736-2F8A83E5B33D}" type="sibTrans" cxnId="{BA2BE3D4-D97E-4AC2-A63B-25943EC14EF7}">
      <dgm:prSet/>
      <dgm:spPr/>
      <dgm:t>
        <a:bodyPr/>
        <a:lstStyle/>
        <a:p>
          <a:endParaRPr lang="en-US"/>
        </a:p>
      </dgm:t>
    </dgm:pt>
    <dgm:pt modelId="{035E63E4-6A24-4CD1-8BEB-43AC4860BBDD}">
      <dgm:prSet/>
      <dgm:spPr/>
      <dgm:t>
        <a:bodyPr/>
        <a:lstStyle/>
        <a:p>
          <a:r>
            <a:rPr lang="en-US" b="1"/>
            <a:t>• Crushed and graded concrete material on site for re use in the wider development </a:t>
          </a:r>
          <a:endParaRPr lang="en-US"/>
        </a:p>
      </dgm:t>
    </dgm:pt>
    <dgm:pt modelId="{066B18D5-9176-406C-9E50-6092CA44B6B2}" type="parTrans" cxnId="{C08F5A07-1B15-460B-8C76-EB27402D882A}">
      <dgm:prSet/>
      <dgm:spPr/>
      <dgm:t>
        <a:bodyPr/>
        <a:lstStyle/>
        <a:p>
          <a:endParaRPr lang="en-US"/>
        </a:p>
      </dgm:t>
    </dgm:pt>
    <dgm:pt modelId="{FD31F3E7-5EEE-4B3B-ADE1-1FEECF243FC3}" type="sibTrans" cxnId="{C08F5A07-1B15-460B-8C76-EB27402D882A}">
      <dgm:prSet/>
      <dgm:spPr/>
      <dgm:t>
        <a:bodyPr/>
        <a:lstStyle/>
        <a:p>
          <a:endParaRPr lang="en-US"/>
        </a:p>
      </dgm:t>
    </dgm:pt>
    <dgm:pt modelId="{EBF19433-8174-400A-BCBF-A268A300A36A}">
      <dgm:prSet/>
      <dgm:spPr/>
      <dgm:t>
        <a:bodyPr/>
        <a:lstStyle/>
        <a:p>
          <a:r>
            <a:rPr lang="en-US" b="1"/>
            <a:t>• Undertook a local litter pick </a:t>
          </a:r>
          <a:endParaRPr lang="en-US"/>
        </a:p>
      </dgm:t>
    </dgm:pt>
    <dgm:pt modelId="{F66AAE33-1844-475B-A1D9-E340F2AFB64F}" type="parTrans" cxnId="{FA7C9693-F068-4540-8FE6-D5C5DA425ED6}">
      <dgm:prSet/>
      <dgm:spPr/>
      <dgm:t>
        <a:bodyPr/>
        <a:lstStyle/>
        <a:p>
          <a:endParaRPr lang="en-US"/>
        </a:p>
      </dgm:t>
    </dgm:pt>
    <dgm:pt modelId="{D8BF822A-762C-496C-A159-0302AA1AFE90}" type="sibTrans" cxnId="{FA7C9693-F068-4540-8FE6-D5C5DA425ED6}">
      <dgm:prSet/>
      <dgm:spPr/>
      <dgm:t>
        <a:bodyPr/>
        <a:lstStyle/>
        <a:p>
          <a:endParaRPr lang="en-US"/>
        </a:p>
      </dgm:t>
    </dgm:pt>
    <dgm:pt modelId="{1C4CDBD8-C370-4809-A21E-88757E9A89EF}" type="pres">
      <dgm:prSet presAssocID="{CB14C578-70B3-447E-AD25-1D364968EF58}" presName="root" presStyleCnt="0">
        <dgm:presLayoutVars>
          <dgm:dir/>
          <dgm:resizeHandles val="exact"/>
        </dgm:presLayoutVars>
      </dgm:prSet>
      <dgm:spPr/>
    </dgm:pt>
    <dgm:pt modelId="{4CDBB997-208B-4BC0-B10D-A46150B1324B}" type="pres">
      <dgm:prSet presAssocID="{65228E87-0531-400B-A285-DEF9DE7684F3}" presName="compNode" presStyleCnt="0"/>
      <dgm:spPr/>
    </dgm:pt>
    <dgm:pt modelId="{76CF1908-967B-4F25-BEE3-F863B48ADBA0}" type="pres">
      <dgm:prSet presAssocID="{65228E87-0531-400B-A285-DEF9DE7684F3}" presName="bgRect" presStyleLbl="bgShp" presStyleIdx="0" presStyleCnt="7"/>
      <dgm:spPr/>
    </dgm:pt>
    <dgm:pt modelId="{F610CE8A-7911-4183-AD2E-5DB5C4E28602}" type="pres">
      <dgm:prSet presAssocID="{65228E87-0531-400B-A285-DEF9DE7684F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5519BBBD-847F-4B4E-89E1-E50136E203E8}" type="pres">
      <dgm:prSet presAssocID="{65228E87-0531-400B-A285-DEF9DE7684F3}" presName="spaceRect" presStyleCnt="0"/>
      <dgm:spPr/>
    </dgm:pt>
    <dgm:pt modelId="{F9D8FF6C-E721-45F5-83D4-8AFFAB946A18}" type="pres">
      <dgm:prSet presAssocID="{65228E87-0531-400B-A285-DEF9DE7684F3}" presName="parTx" presStyleLbl="revTx" presStyleIdx="0" presStyleCnt="7">
        <dgm:presLayoutVars>
          <dgm:chMax val="0"/>
          <dgm:chPref val="0"/>
        </dgm:presLayoutVars>
      </dgm:prSet>
      <dgm:spPr/>
    </dgm:pt>
    <dgm:pt modelId="{88E3A936-5CFA-43E4-B03B-828E0471C2C8}" type="pres">
      <dgm:prSet presAssocID="{658E5802-8DDD-486D-94FA-27F63937BCC6}" presName="sibTrans" presStyleCnt="0"/>
      <dgm:spPr/>
    </dgm:pt>
    <dgm:pt modelId="{477A0DFD-6FEE-415D-8269-BB5AFE59BC5B}" type="pres">
      <dgm:prSet presAssocID="{0EC30385-21FE-4D20-8885-C4F1A3A85723}" presName="compNode" presStyleCnt="0"/>
      <dgm:spPr/>
    </dgm:pt>
    <dgm:pt modelId="{090C0255-250E-43ED-804D-A17D5A072D33}" type="pres">
      <dgm:prSet presAssocID="{0EC30385-21FE-4D20-8885-C4F1A3A85723}" presName="bgRect" presStyleLbl="bgShp" presStyleIdx="1" presStyleCnt="7"/>
      <dgm:spPr/>
    </dgm:pt>
    <dgm:pt modelId="{D1361B0E-74C8-425C-AB29-78992E6E70C1}" type="pres">
      <dgm:prSet presAssocID="{0EC30385-21FE-4D20-8885-C4F1A3A8572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7A56BCA-C983-49FB-9822-13197C31ECFA}" type="pres">
      <dgm:prSet presAssocID="{0EC30385-21FE-4D20-8885-C4F1A3A85723}" presName="spaceRect" presStyleCnt="0"/>
      <dgm:spPr/>
    </dgm:pt>
    <dgm:pt modelId="{DD0D280D-EF32-4941-84D8-F418346BB5F8}" type="pres">
      <dgm:prSet presAssocID="{0EC30385-21FE-4D20-8885-C4F1A3A85723}" presName="parTx" presStyleLbl="revTx" presStyleIdx="1" presStyleCnt="7">
        <dgm:presLayoutVars>
          <dgm:chMax val="0"/>
          <dgm:chPref val="0"/>
        </dgm:presLayoutVars>
      </dgm:prSet>
      <dgm:spPr/>
    </dgm:pt>
    <dgm:pt modelId="{CD02CD0C-DED1-44B2-8F21-94E5A53D77BF}" type="pres">
      <dgm:prSet presAssocID="{F5A1E309-1E72-4EA9-93F4-91620E54DD4E}" presName="sibTrans" presStyleCnt="0"/>
      <dgm:spPr/>
    </dgm:pt>
    <dgm:pt modelId="{5BB47F33-E29A-4C03-9739-4846E0F7763C}" type="pres">
      <dgm:prSet presAssocID="{993FD07F-AA7E-48A0-81FB-6EEECC19952A}" presName="compNode" presStyleCnt="0"/>
      <dgm:spPr/>
    </dgm:pt>
    <dgm:pt modelId="{B094FD30-BB1B-4215-9FD9-845B62F364CA}" type="pres">
      <dgm:prSet presAssocID="{993FD07F-AA7E-48A0-81FB-6EEECC19952A}" presName="bgRect" presStyleLbl="bgShp" presStyleIdx="2" presStyleCnt="7"/>
      <dgm:spPr/>
    </dgm:pt>
    <dgm:pt modelId="{BD5BF754-58E7-4AD7-9741-2EE6BCCEF0DD}" type="pres">
      <dgm:prSet presAssocID="{993FD07F-AA7E-48A0-81FB-6EEECC19952A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n"/>
        </a:ext>
      </dgm:extLst>
    </dgm:pt>
    <dgm:pt modelId="{4591E915-DAE0-4F54-AC64-8E68FEBCD488}" type="pres">
      <dgm:prSet presAssocID="{993FD07F-AA7E-48A0-81FB-6EEECC19952A}" presName="spaceRect" presStyleCnt="0"/>
      <dgm:spPr/>
    </dgm:pt>
    <dgm:pt modelId="{8769886E-BD58-4690-A381-6D50064BA637}" type="pres">
      <dgm:prSet presAssocID="{993FD07F-AA7E-48A0-81FB-6EEECC19952A}" presName="parTx" presStyleLbl="revTx" presStyleIdx="2" presStyleCnt="7">
        <dgm:presLayoutVars>
          <dgm:chMax val="0"/>
          <dgm:chPref val="0"/>
        </dgm:presLayoutVars>
      </dgm:prSet>
      <dgm:spPr/>
    </dgm:pt>
    <dgm:pt modelId="{683CC476-8B30-4BB1-939C-D96BBE61EBBE}" type="pres">
      <dgm:prSet presAssocID="{B7342806-24FA-49D0-B376-A7461500D402}" presName="sibTrans" presStyleCnt="0"/>
      <dgm:spPr/>
    </dgm:pt>
    <dgm:pt modelId="{0A925AF6-A9F8-440E-8268-BA0FAEF0DAF2}" type="pres">
      <dgm:prSet presAssocID="{BA44DFAA-CC9A-4A7E-9F35-7A6FBA60552B}" presName="compNode" presStyleCnt="0"/>
      <dgm:spPr/>
    </dgm:pt>
    <dgm:pt modelId="{E0CC0558-0C5E-4BA7-B76F-31CA7913D231}" type="pres">
      <dgm:prSet presAssocID="{BA44DFAA-CC9A-4A7E-9F35-7A6FBA60552B}" presName="bgRect" presStyleLbl="bgShp" presStyleIdx="3" presStyleCnt="7"/>
      <dgm:spPr/>
    </dgm:pt>
    <dgm:pt modelId="{DF9AD621-222F-4B19-B106-DB7DE02E6242}" type="pres">
      <dgm:prSet presAssocID="{BA44DFAA-CC9A-4A7E-9F35-7A6FBA60552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793B70EE-F3B0-4BFD-874B-1BD2E27932EE}" type="pres">
      <dgm:prSet presAssocID="{BA44DFAA-CC9A-4A7E-9F35-7A6FBA60552B}" presName="spaceRect" presStyleCnt="0"/>
      <dgm:spPr/>
    </dgm:pt>
    <dgm:pt modelId="{E807A836-A943-4D13-911E-36E09C7B97F7}" type="pres">
      <dgm:prSet presAssocID="{BA44DFAA-CC9A-4A7E-9F35-7A6FBA60552B}" presName="parTx" presStyleLbl="revTx" presStyleIdx="3" presStyleCnt="7">
        <dgm:presLayoutVars>
          <dgm:chMax val="0"/>
          <dgm:chPref val="0"/>
        </dgm:presLayoutVars>
      </dgm:prSet>
      <dgm:spPr/>
    </dgm:pt>
    <dgm:pt modelId="{E735ED35-2AF7-4F8F-A4BD-7AFED1342CAD}" type="pres">
      <dgm:prSet presAssocID="{678C8031-2A4F-4970-B5DA-8CF87AFE98CF}" presName="sibTrans" presStyleCnt="0"/>
      <dgm:spPr/>
    </dgm:pt>
    <dgm:pt modelId="{EFF36889-0A27-4908-9F95-C1C99CF0357C}" type="pres">
      <dgm:prSet presAssocID="{139366DC-601E-4071-9334-1605C71E6C4C}" presName="compNode" presStyleCnt="0"/>
      <dgm:spPr/>
    </dgm:pt>
    <dgm:pt modelId="{F9D2DB35-56A2-42C2-AC27-553D9A71BFF4}" type="pres">
      <dgm:prSet presAssocID="{139366DC-601E-4071-9334-1605C71E6C4C}" presName="bgRect" presStyleLbl="bgShp" presStyleIdx="4" presStyleCnt="7"/>
      <dgm:spPr/>
    </dgm:pt>
    <dgm:pt modelId="{545B7B68-CCAE-4642-BD80-CED305D102DE}" type="pres">
      <dgm:prSet presAssocID="{139366DC-601E-4071-9334-1605C71E6C4C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6F3AFA85-9032-4C2E-A2DD-76FB260780DA}" type="pres">
      <dgm:prSet presAssocID="{139366DC-601E-4071-9334-1605C71E6C4C}" presName="spaceRect" presStyleCnt="0"/>
      <dgm:spPr/>
    </dgm:pt>
    <dgm:pt modelId="{A10BC5A0-A2F3-4AAF-B686-5E4C5629A86E}" type="pres">
      <dgm:prSet presAssocID="{139366DC-601E-4071-9334-1605C71E6C4C}" presName="parTx" presStyleLbl="revTx" presStyleIdx="4" presStyleCnt="7">
        <dgm:presLayoutVars>
          <dgm:chMax val="0"/>
          <dgm:chPref val="0"/>
        </dgm:presLayoutVars>
      </dgm:prSet>
      <dgm:spPr/>
    </dgm:pt>
    <dgm:pt modelId="{007C4389-27D3-499F-AFA7-968D7700C5E9}" type="pres">
      <dgm:prSet presAssocID="{20A4EEF8-CBD8-4E9B-9736-2F8A83E5B33D}" presName="sibTrans" presStyleCnt="0"/>
      <dgm:spPr/>
    </dgm:pt>
    <dgm:pt modelId="{939BE114-02A1-42B0-B2ED-1CF834A10042}" type="pres">
      <dgm:prSet presAssocID="{035E63E4-6A24-4CD1-8BEB-43AC4860BBDD}" presName="compNode" presStyleCnt="0"/>
      <dgm:spPr/>
    </dgm:pt>
    <dgm:pt modelId="{B77B7C41-30FF-4A61-B656-73B14E3EE076}" type="pres">
      <dgm:prSet presAssocID="{035E63E4-6A24-4CD1-8BEB-43AC4860BBDD}" presName="bgRect" presStyleLbl="bgShp" presStyleIdx="5" presStyleCnt="7"/>
      <dgm:spPr/>
    </dgm:pt>
    <dgm:pt modelId="{9C5F1C11-5B57-4860-9BF7-7AC54246001C}" type="pres">
      <dgm:prSet presAssocID="{035E63E4-6A24-4CD1-8BEB-43AC4860BBD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96D0B678-2245-4792-A9C3-B9DD08AC4D57}" type="pres">
      <dgm:prSet presAssocID="{035E63E4-6A24-4CD1-8BEB-43AC4860BBDD}" presName="spaceRect" presStyleCnt="0"/>
      <dgm:spPr/>
    </dgm:pt>
    <dgm:pt modelId="{4AAA63A2-5BFF-4AC7-A71C-8257AA8BE014}" type="pres">
      <dgm:prSet presAssocID="{035E63E4-6A24-4CD1-8BEB-43AC4860BBDD}" presName="parTx" presStyleLbl="revTx" presStyleIdx="5" presStyleCnt="7">
        <dgm:presLayoutVars>
          <dgm:chMax val="0"/>
          <dgm:chPref val="0"/>
        </dgm:presLayoutVars>
      </dgm:prSet>
      <dgm:spPr/>
    </dgm:pt>
    <dgm:pt modelId="{AFB2FB4F-176B-4442-BB4E-468AA7E3F4F8}" type="pres">
      <dgm:prSet presAssocID="{FD31F3E7-5EEE-4B3B-ADE1-1FEECF243FC3}" presName="sibTrans" presStyleCnt="0"/>
      <dgm:spPr/>
    </dgm:pt>
    <dgm:pt modelId="{CEE3A754-B7F5-4CB3-8190-CDD29CB90F26}" type="pres">
      <dgm:prSet presAssocID="{EBF19433-8174-400A-BCBF-A268A300A36A}" presName="compNode" presStyleCnt="0"/>
      <dgm:spPr/>
    </dgm:pt>
    <dgm:pt modelId="{2180B1F7-3BC3-48C5-9494-4029987F49C5}" type="pres">
      <dgm:prSet presAssocID="{EBF19433-8174-400A-BCBF-A268A300A36A}" presName="bgRect" presStyleLbl="bgShp" presStyleIdx="6" presStyleCnt="7"/>
      <dgm:spPr/>
    </dgm:pt>
    <dgm:pt modelId="{4DD5815B-4255-4FEB-A781-E0A4157516FF}" type="pres">
      <dgm:prSet presAssocID="{EBF19433-8174-400A-BCBF-A268A300A36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9EC31B32-8A54-4743-9E69-32340C59ABC1}" type="pres">
      <dgm:prSet presAssocID="{EBF19433-8174-400A-BCBF-A268A300A36A}" presName="spaceRect" presStyleCnt="0"/>
      <dgm:spPr/>
    </dgm:pt>
    <dgm:pt modelId="{43EB4606-335D-484B-ADDC-7DAE36171E73}" type="pres">
      <dgm:prSet presAssocID="{EBF19433-8174-400A-BCBF-A268A300A36A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7DE1700-AAE7-457D-9F51-24C496AEBC8F}" srcId="{CB14C578-70B3-447E-AD25-1D364968EF58}" destId="{BA44DFAA-CC9A-4A7E-9F35-7A6FBA60552B}" srcOrd="3" destOrd="0" parTransId="{123F02C3-5515-442E-BCF5-6B059FE8FFC1}" sibTransId="{678C8031-2A4F-4970-B5DA-8CF87AFE98CF}"/>
    <dgm:cxn modelId="{C08F5A07-1B15-460B-8C76-EB27402D882A}" srcId="{CB14C578-70B3-447E-AD25-1D364968EF58}" destId="{035E63E4-6A24-4CD1-8BEB-43AC4860BBDD}" srcOrd="5" destOrd="0" parTransId="{066B18D5-9176-406C-9E50-6092CA44B6B2}" sibTransId="{FD31F3E7-5EEE-4B3B-ADE1-1FEECF243FC3}"/>
    <dgm:cxn modelId="{A0739386-6240-4496-B10C-25958B1D9975}" type="presOf" srcId="{035E63E4-6A24-4CD1-8BEB-43AC4860BBDD}" destId="{4AAA63A2-5BFF-4AC7-A71C-8257AA8BE014}" srcOrd="0" destOrd="0" presId="urn:microsoft.com/office/officeart/2018/2/layout/IconVerticalSolidList"/>
    <dgm:cxn modelId="{85C17887-18AA-4313-9AC8-C30FB66A76EE}" srcId="{CB14C578-70B3-447E-AD25-1D364968EF58}" destId="{0EC30385-21FE-4D20-8885-C4F1A3A85723}" srcOrd="1" destOrd="0" parTransId="{046A529F-6D3B-45C1-8EBD-3C274CD8CE35}" sibTransId="{F5A1E309-1E72-4EA9-93F4-91620E54DD4E}"/>
    <dgm:cxn modelId="{363AC188-0722-4BA9-AB9F-6000B4CA342E}" type="presOf" srcId="{139366DC-601E-4071-9334-1605C71E6C4C}" destId="{A10BC5A0-A2F3-4AAF-B686-5E4C5629A86E}" srcOrd="0" destOrd="0" presId="urn:microsoft.com/office/officeart/2018/2/layout/IconVerticalSolidList"/>
    <dgm:cxn modelId="{A9E7098E-7919-4F5F-B928-5D1E3B4B1F21}" type="presOf" srcId="{993FD07F-AA7E-48A0-81FB-6EEECC19952A}" destId="{8769886E-BD58-4690-A381-6D50064BA637}" srcOrd="0" destOrd="0" presId="urn:microsoft.com/office/officeart/2018/2/layout/IconVerticalSolidList"/>
    <dgm:cxn modelId="{FA7C9693-F068-4540-8FE6-D5C5DA425ED6}" srcId="{CB14C578-70B3-447E-AD25-1D364968EF58}" destId="{EBF19433-8174-400A-BCBF-A268A300A36A}" srcOrd="6" destOrd="0" parTransId="{F66AAE33-1844-475B-A1D9-E340F2AFB64F}" sibTransId="{D8BF822A-762C-496C-A159-0302AA1AFE90}"/>
    <dgm:cxn modelId="{504DC897-AB73-4791-B10E-F2F7D7A99F9C}" type="presOf" srcId="{CB14C578-70B3-447E-AD25-1D364968EF58}" destId="{1C4CDBD8-C370-4809-A21E-88757E9A89EF}" srcOrd="0" destOrd="0" presId="urn:microsoft.com/office/officeart/2018/2/layout/IconVerticalSolidList"/>
    <dgm:cxn modelId="{0D808798-A93B-4F09-BDC3-6483E458210B}" srcId="{CB14C578-70B3-447E-AD25-1D364968EF58}" destId="{993FD07F-AA7E-48A0-81FB-6EEECC19952A}" srcOrd="2" destOrd="0" parTransId="{4C86E64A-D186-4209-B255-5C88F33D8AC2}" sibTransId="{B7342806-24FA-49D0-B376-A7461500D402}"/>
    <dgm:cxn modelId="{5809E6AD-2B5A-4282-AD5A-C09784B3AF4F}" type="presOf" srcId="{65228E87-0531-400B-A285-DEF9DE7684F3}" destId="{F9D8FF6C-E721-45F5-83D4-8AFFAB946A18}" srcOrd="0" destOrd="0" presId="urn:microsoft.com/office/officeart/2018/2/layout/IconVerticalSolidList"/>
    <dgm:cxn modelId="{1D46F4B6-2356-4525-A3B6-9EF7DD47F3F5}" srcId="{CB14C578-70B3-447E-AD25-1D364968EF58}" destId="{65228E87-0531-400B-A285-DEF9DE7684F3}" srcOrd="0" destOrd="0" parTransId="{584C80D1-8D3E-4E39-8957-9DB550157185}" sibTransId="{658E5802-8DDD-486D-94FA-27F63937BCC6}"/>
    <dgm:cxn modelId="{BA2BE3D4-D97E-4AC2-A63B-25943EC14EF7}" srcId="{CB14C578-70B3-447E-AD25-1D364968EF58}" destId="{139366DC-601E-4071-9334-1605C71E6C4C}" srcOrd="4" destOrd="0" parTransId="{48038EEB-FBE2-4EC2-AAB8-E10BAE3064E7}" sibTransId="{20A4EEF8-CBD8-4E9B-9736-2F8A83E5B33D}"/>
    <dgm:cxn modelId="{7A488AD7-1385-4109-9BC9-ACCD74B0B6FF}" type="presOf" srcId="{BA44DFAA-CC9A-4A7E-9F35-7A6FBA60552B}" destId="{E807A836-A943-4D13-911E-36E09C7B97F7}" srcOrd="0" destOrd="0" presId="urn:microsoft.com/office/officeart/2018/2/layout/IconVerticalSolidList"/>
    <dgm:cxn modelId="{24C25CE3-12D7-4D89-922E-4DABDC331902}" type="presOf" srcId="{0EC30385-21FE-4D20-8885-C4F1A3A85723}" destId="{DD0D280D-EF32-4941-84D8-F418346BB5F8}" srcOrd="0" destOrd="0" presId="urn:microsoft.com/office/officeart/2018/2/layout/IconVerticalSolidList"/>
    <dgm:cxn modelId="{3FD091F3-0505-48D8-9B84-1FF5FF203011}" type="presOf" srcId="{EBF19433-8174-400A-BCBF-A268A300A36A}" destId="{43EB4606-335D-484B-ADDC-7DAE36171E73}" srcOrd="0" destOrd="0" presId="urn:microsoft.com/office/officeart/2018/2/layout/IconVerticalSolidList"/>
    <dgm:cxn modelId="{D157079E-A792-426A-9F6D-FE6CF76D2ED5}" type="presParOf" srcId="{1C4CDBD8-C370-4809-A21E-88757E9A89EF}" destId="{4CDBB997-208B-4BC0-B10D-A46150B1324B}" srcOrd="0" destOrd="0" presId="urn:microsoft.com/office/officeart/2018/2/layout/IconVerticalSolidList"/>
    <dgm:cxn modelId="{FB6E1023-C317-46CE-BD0E-0D10EC9DC29C}" type="presParOf" srcId="{4CDBB997-208B-4BC0-B10D-A46150B1324B}" destId="{76CF1908-967B-4F25-BEE3-F863B48ADBA0}" srcOrd="0" destOrd="0" presId="urn:microsoft.com/office/officeart/2018/2/layout/IconVerticalSolidList"/>
    <dgm:cxn modelId="{F23299EE-6114-4498-A3AC-9125B4A16632}" type="presParOf" srcId="{4CDBB997-208B-4BC0-B10D-A46150B1324B}" destId="{F610CE8A-7911-4183-AD2E-5DB5C4E28602}" srcOrd="1" destOrd="0" presId="urn:microsoft.com/office/officeart/2018/2/layout/IconVerticalSolidList"/>
    <dgm:cxn modelId="{0ABC53C5-63A2-464F-B9A1-62D59D6B795C}" type="presParOf" srcId="{4CDBB997-208B-4BC0-B10D-A46150B1324B}" destId="{5519BBBD-847F-4B4E-89E1-E50136E203E8}" srcOrd="2" destOrd="0" presId="urn:microsoft.com/office/officeart/2018/2/layout/IconVerticalSolidList"/>
    <dgm:cxn modelId="{E74D464F-FE58-4588-8BAD-51ECEF341864}" type="presParOf" srcId="{4CDBB997-208B-4BC0-B10D-A46150B1324B}" destId="{F9D8FF6C-E721-45F5-83D4-8AFFAB946A18}" srcOrd="3" destOrd="0" presId="urn:microsoft.com/office/officeart/2018/2/layout/IconVerticalSolidList"/>
    <dgm:cxn modelId="{B5F96014-C4D3-42A8-BFD1-E70245AC1B06}" type="presParOf" srcId="{1C4CDBD8-C370-4809-A21E-88757E9A89EF}" destId="{88E3A936-5CFA-43E4-B03B-828E0471C2C8}" srcOrd="1" destOrd="0" presId="urn:microsoft.com/office/officeart/2018/2/layout/IconVerticalSolidList"/>
    <dgm:cxn modelId="{1BD934EE-0145-4D80-BF87-E508299BDC69}" type="presParOf" srcId="{1C4CDBD8-C370-4809-A21E-88757E9A89EF}" destId="{477A0DFD-6FEE-415D-8269-BB5AFE59BC5B}" srcOrd="2" destOrd="0" presId="urn:microsoft.com/office/officeart/2018/2/layout/IconVerticalSolidList"/>
    <dgm:cxn modelId="{63C014B5-E0D8-4045-AABE-49CE582FB41C}" type="presParOf" srcId="{477A0DFD-6FEE-415D-8269-BB5AFE59BC5B}" destId="{090C0255-250E-43ED-804D-A17D5A072D33}" srcOrd="0" destOrd="0" presId="urn:microsoft.com/office/officeart/2018/2/layout/IconVerticalSolidList"/>
    <dgm:cxn modelId="{71AB1668-7727-40C9-AC36-A1BA28316839}" type="presParOf" srcId="{477A0DFD-6FEE-415D-8269-BB5AFE59BC5B}" destId="{D1361B0E-74C8-425C-AB29-78992E6E70C1}" srcOrd="1" destOrd="0" presId="urn:microsoft.com/office/officeart/2018/2/layout/IconVerticalSolidList"/>
    <dgm:cxn modelId="{54DA8BC4-A2DF-43D3-A24F-B5573DD1CCDC}" type="presParOf" srcId="{477A0DFD-6FEE-415D-8269-BB5AFE59BC5B}" destId="{B7A56BCA-C983-49FB-9822-13197C31ECFA}" srcOrd="2" destOrd="0" presId="urn:microsoft.com/office/officeart/2018/2/layout/IconVerticalSolidList"/>
    <dgm:cxn modelId="{5187294C-CAEF-4234-BA67-780F65994D67}" type="presParOf" srcId="{477A0DFD-6FEE-415D-8269-BB5AFE59BC5B}" destId="{DD0D280D-EF32-4941-84D8-F418346BB5F8}" srcOrd="3" destOrd="0" presId="urn:microsoft.com/office/officeart/2018/2/layout/IconVerticalSolidList"/>
    <dgm:cxn modelId="{F1D1E4F7-5BCE-4B12-880E-B3124D970649}" type="presParOf" srcId="{1C4CDBD8-C370-4809-A21E-88757E9A89EF}" destId="{CD02CD0C-DED1-44B2-8F21-94E5A53D77BF}" srcOrd="3" destOrd="0" presId="urn:microsoft.com/office/officeart/2018/2/layout/IconVerticalSolidList"/>
    <dgm:cxn modelId="{25AEF684-66F4-444E-A327-A6FFDF19ECE3}" type="presParOf" srcId="{1C4CDBD8-C370-4809-A21E-88757E9A89EF}" destId="{5BB47F33-E29A-4C03-9739-4846E0F7763C}" srcOrd="4" destOrd="0" presId="urn:microsoft.com/office/officeart/2018/2/layout/IconVerticalSolidList"/>
    <dgm:cxn modelId="{5F926053-5437-4E65-8F1D-6E3C3A6844D3}" type="presParOf" srcId="{5BB47F33-E29A-4C03-9739-4846E0F7763C}" destId="{B094FD30-BB1B-4215-9FD9-845B62F364CA}" srcOrd="0" destOrd="0" presId="urn:microsoft.com/office/officeart/2018/2/layout/IconVerticalSolidList"/>
    <dgm:cxn modelId="{13BCA0CF-CD61-4916-9026-5582221649CE}" type="presParOf" srcId="{5BB47F33-E29A-4C03-9739-4846E0F7763C}" destId="{BD5BF754-58E7-4AD7-9741-2EE6BCCEF0DD}" srcOrd="1" destOrd="0" presId="urn:microsoft.com/office/officeart/2018/2/layout/IconVerticalSolidList"/>
    <dgm:cxn modelId="{874B3D82-9B63-47C2-AA0D-6FDEEEA834EC}" type="presParOf" srcId="{5BB47F33-E29A-4C03-9739-4846E0F7763C}" destId="{4591E915-DAE0-4F54-AC64-8E68FEBCD488}" srcOrd="2" destOrd="0" presId="urn:microsoft.com/office/officeart/2018/2/layout/IconVerticalSolidList"/>
    <dgm:cxn modelId="{47C36B61-0C1D-4D10-855F-7BFE96012A4B}" type="presParOf" srcId="{5BB47F33-E29A-4C03-9739-4846E0F7763C}" destId="{8769886E-BD58-4690-A381-6D50064BA637}" srcOrd="3" destOrd="0" presId="urn:microsoft.com/office/officeart/2018/2/layout/IconVerticalSolidList"/>
    <dgm:cxn modelId="{21E5781A-029F-4F4D-9572-76D15871C054}" type="presParOf" srcId="{1C4CDBD8-C370-4809-A21E-88757E9A89EF}" destId="{683CC476-8B30-4BB1-939C-D96BBE61EBBE}" srcOrd="5" destOrd="0" presId="urn:microsoft.com/office/officeart/2018/2/layout/IconVerticalSolidList"/>
    <dgm:cxn modelId="{A6ED23E9-69DC-4492-925D-C955C54E7903}" type="presParOf" srcId="{1C4CDBD8-C370-4809-A21E-88757E9A89EF}" destId="{0A925AF6-A9F8-440E-8268-BA0FAEF0DAF2}" srcOrd="6" destOrd="0" presId="urn:microsoft.com/office/officeart/2018/2/layout/IconVerticalSolidList"/>
    <dgm:cxn modelId="{2EFF5D9C-9147-45CC-BF59-F766711B0876}" type="presParOf" srcId="{0A925AF6-A9F8-440E-8268-BA0FAEF0DAF2}" destId="{E0CC0558-0C5E-4BA7-B76F-31CA7913D231}" srcOrd="0" destOrd="0" presId="urn:microsoft.com/office/officeart/2018/2/layout/IconVerticalSolidList"/>
    <dgm:cxn modelId="{FFF64141-9CF5-4EC8-86BA-2F923363E459}" type="presParOf" srcId="{0A925AF6-A9F8-440E-8268-BA0FAEF0DAF2}" destId="{DF9AD621-222F-4B19-B106-DB7DE02E6242}" srcOrd="1" destOrd="0" presId="urn:microsoft.com/office/officeart/2018/2/layout/IconVerticalSolidList"/>
    <dgm:cxn modelId="{430A0221-3D9C-4481-906A-E707B851CB31}" type="presParOf" srcId="{0A925AF6-A9F8-440E-8268-BA0FAEF0DAF2}" destId="{793B70EE-F3B0-4BFD-874B-1BD2E27932EE}" srcOrd="2" destOrd="0" presId="urn:microsoft.com/office/officeart/2018/2/layout/IconVerticalSolidList"/>
    <dgm:cxn modelId="{1ED91ED5-8E63-4BC4-B510-3678F79BF6A7}" type="presParOf" srcId="{0A925AF6-A9F8-440E-8268-BA0FAEF0DAF2}" destId="{E807A836-A943-4D13-911E-36E09C7B97F7}" srcOrd="3" destOrd="0" presId="urn:microsoft.com/office/officeart/2018/2/layout/IconVerticalSolidList"/>
    <dgm:cxn modelId="{A96DE642-E03A-45B5-8ADB-D963D893479F}" type="presParOf" srcId="{1C4CDBD8-C370-4809-A21E-88757E9A89EF}" destId="{E735ED35-2AF7-4F8F-A4BD-7AFED1342CAD}" srcOrd="7" destOrd="0" presId="urn:microsoft.com/office/officeart/2018/2/layout/IconVerticalSolidList"/>
    <dgm:cxn modelId="{003718F5-1B7F-4F3B-8BB8-875C4C98D957}" type="presParOf" srcId="{1C4CDBD8-C370-4809-A21E-88757E9A89EF}" destId="{EFF36889-0A27-4908-9F95-C1C99CF0357C}" srcOrd="8" destOrd="0" presId="urn:microsoft.com/office/officeart/2018/2/layout/IconVerticalSolidList"/>
    <dgm:cxn modelId="{04894E0B-5DA4-4E43-8F13-6EAA83F88AB1}" type="presParOf" srcId="{EFF36889-0A27-4908-9F95-C1C99CF0357C}" destId="{F9D2DB35-56A2-42C2-AC27-553D9A71BFF4}" srcOrd="0" destOrd="0" presId="urn:microsoft.com/office/officeart/2018/2/layout/IconVerticalSolidList"/>
    <dgm:cxn modelId="{601B7F85-94DC-42D1-9063-E664410ECD16}" type="presParOf" srcId="{EFF36889-0A27-4908-9F95-C1C99CF0357C}" destId="{545B7B68-CCAE-4642-BD80-CED305D102DE}" srcOrd="1" destOrd="0" presId="urn:microsoft.com/office/officeart/2018/2/layout/IconVerticalSolidList"/>
    <dgm:cxn modelId="{295C2919-983E-40A2-807E-0A00622E76B8}" type="presParOf" srcId="{EFF36889-0A27-4908-9F95-C1C99CF0357C}" destId="{6F3AFA85-9032-4C2E-A2DD-76FB260780DA}" srcOrd="2" destOrd="0" presId="urn:microsoft.com/office/officeart/2018/2/layout/IconVerticalSolidList"/>
    <dgm:cxn modelId="{FCF8A541-3B5D-4A42-84B5-CB9105147C3B}" type="presParOf" srcId="{EFF36889-0A27-4908-9F95-C1C99CF0357C}" destId="{A10BC5A0-A2F3-4AAF-B686-5E4C5629A86E}" srcOrd="3" destOrd="0" presId="urn:microsoft.com/office/officeart/2018/2/layout/IconVerticalSolidList"/>
    <dgm:cxn modelId="{99E71CF8-F0F3-4E6B-A930-BDCBADE31360}" type="presParOf" srcId="{1C4CDBD8-C370-4809-A21E-88757E9A89EF}" destId="{007C4389-27D3-499F-AFA7-968D7700C5E9}" srcOrd="9" destOrd="0" presId="urn:microsoft.com/office/officeart/2018/2/layout/IconVerticalSolidList"/>
    <dgm:cxn modelId="{0969B64C-8554-4771-B791-B5CAC94CEA60}" type="presParOf" srcId="{1C4CDBD8-C370-4809-A21E-88757E9A89EF}" destId="{939BE114-02A1-42B0-B2ED-1CF834A10042}" srcOrd="10" destOrd="0" presId="urn:microsoft.com/office/officeart/2018/2/layout/IconVerticalSolidList"/>
    <dgm:cxn modelId="{E442F1E5-C186-4E6C-AACC-2F3D8F390C28}" type="presParOf" srcId="{939BE114-02A1-42B0-B2ED-1CF834A10042}" destId="{B77B7C41-30FF-4A61-B656-73B14E3EE076}" srcOrd="0" destOrd="0" presId="urn:microsoft.com/office/officeart/2018/2/layout/IconVerticalSolidList"/>
    <dgm:cxn modelId="{BF8EC4EE-6174-45E6-9A5D-EF0C378C5ADA}" type="presParOf" srcId="{939BE114-02A1-42B0-B2ED-1CF834A10042}" destId="{9C5F1C11-5B57-4860-9BF7-7AC54246001C}" srcOrd="1" destOrd="0" presId="urn:microsoft.com/office/officeart/2018/2/layout/IconVerticalSolidList"/>
    <dgm:cxn modelId="{A676D6FA-FC27-4E75-B70C-D13253DB95ED}" type="presParOf" srcId="{939BE114-02A1-42B0-B2ED-1CF834A10042}" destId="{96D0B678-2245-4792-A9C3-B9DD08AC4D57}" srcOrd="2" destOrd="0" presId="urn:microsoft.com/office/officeart/2018/2/layout/IconVerticalSolidList"/>
    <dgm:cxn modelId="{D008B33F-AAF4-49A1-996D-B06071EA9C61}" type="presParOf" srcId="{939BE114-02A1-42B0-B2ED-1CF834A10042}" destId="{4AAA63A2-5BFF-4AC7-A71C-8257AA8BE014}" srcOrd="3" destOrd="0" presId="urn:microsoft.com/office/officeart/2018/2/layout/IconVerticalSolidList"/>
    <dgm:cxn modelId="{F7D6574F-30D2-4FEF-90EA-2AEFF4014B96}" type="presParOf" srcId="{1C4CDBD8-C370-4809-A21E-88757E9A89EF}" destId="{AFB2FB4F-176B-4442-BB4E-468AA7E3F4F8}" srcOrd="11" destOrd="0" presId="urn:microsoft.com/office/officeart/2018/2/layout/IconVerticalSolidList"/>
    <dgm:cxn modelId="{354EB4B2-17BF-492E-90D7-B66B998EF0C7}" type="presParOf" srcId="{1C4CDBD8-C370-4809-A21E-88757E9A89EF}" destId="{CEE3A754-B7F5-4CB3-8190-CDD29CB90F26}" srcOrd="12" destOrd="0" presId="urn:microsoft.com/office/officeart/2018/2/layout/IconVerticalSolidList"/>
    <dgm:cxn modelId="{B4138A20-A957-43B6-9C94-A2C7578ADC26}" type="presParOf" srcId="{CEE3A754-B7F5-4CB3-8190-CDD29CB90F26}" destId="{2180B1F7-3BC3-48C5-9494-4029987F49C5}" srcOrd="0" destOrd="0" presId="urn:microsoft.com/office/officeart/2018/2/layout/IconVerticalSolidList"/>
    <dgm:cxn modelId="{21FE209D-9376-437A-8468-10B9A08461DE}" type="presParOf" srcId="{CEE3A754-B7F5-4CB3-8190-CDD29CB90F26}" destId="{4DD5815B-4255-4FEB-A781-E0A4157516FF}" srcOrd="1" destOrd="0" presId="urn:microsoft.com/office/officeart/2018/2/layout/IconVerticalSolidList"/>
    <dgm:cxn modelId="{1B08AC0A-0922-4E35-B763-70119245C61B}" type="presParOf" srcId="{CEE3A754-B7F5-4CB3-8190-CDD29CB90F26}" destId="{9EC31B32-8A54-4743-9E69-32340C59ABC1}" srcOrd="2" destOrd="0" presId="urn:microsoft.com/office/officeart/2018/2/layout/IconVerticalSolidList"/>
    <dgm:cxn modelId="{8FAA1F77-1E78-4657-928D-2041448674D0}" type="presParOf" srcId="{CEE3A754-B7F5-4CB3-8190-CDD29CB90F26}" destId="{43EB4606-335D-484B-ADDC-7DAE36171E7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63EF4-BAE8-44AF-919F-26582925A5CA}">
      <dsp:nvSpPr>
        <dsp:cNvPr id="0" name=""/>
        <dsp:cNvSpPr/>
      </dsp:nvSpPr>
      <dsp:spPr>
        <a:xfrm>
          <a:off x="4530030" y="826249"/>
          <a:ext cx="1744338" cy="3876363"/>
        </a:xfrm>
        <a:prstGeom prst="wedgeRectCallout">
          <a:avLst>
            <a:gd name="adj1" fmla="val 0"/>
            <a:gd name="adj2" fmla="val 0"/>
          </a:avLst>
        </a:prstGeom>
        <a:solidFill>
          <a:srgbClr val="FCC33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24 February 2025 onwards</a:t>
          </a: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200" kern="1200">
            <a:solidFill>
              <a:schemeClr val="tx1">
                <a:lumMod val="65000"/>
                <a:lumOff val="3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Anything started before then subject to current regulations</a:t>
          </a:r>
        </a:p>
      </dsp:txBody>
      <dsp:txXfrm>
        <a:off x="4751409" y="826249"/>
        <a:ext cx="1522959" cy="3876363"/>
      </dsp:txXfrm>
    </dsp:sp>
    <dsp:sp modelId="{B82DB450-E35F-416B-B825-E5B5DF6C97D0}">
      <dsp:nvSpPr>
        <dsp:cNvPr id="0" name=""/>
        <dsp:cNvSpPr/>
      </dsp:nvSpPr>
      <dsp:spPr>
        <a:xfrm>
          <a:off x="4530030" y="0"/>
          <a:ext cx="1744338" cy="827659"/>
        </a:xfrm>
        <a:prstGeom prst="rect">
          <a:avLst/>
        </a:prstGeom>
        <a:solidFill>
          <a:srgbClr val="4AB1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latin typeface="Calibri" panose="020F0502020204030204" pitchFamily="34" charset="0"/>
              <a:cs typeface="Calibri" panose="020F0502020204030204" pitchFamily="34" charset="0"/>
            </a:rPr>
            <a:t>When?</a:t>
          </a:r>
        </a:p>
      </dsp:txBody>
      <dsp:txXfrm>
        <a:off x="4530030" y="0"/>
        <a:ext cx="1744338" cy="827659"/>
      </dsp:txXfrm>
    </dsp:sp>
    <dsp:sp modelId="{5C6BE389-DB22-48CD-B420-4B224DD74308}">
      <dsp:nvSpPr>
        <dsp:cNvPr id="0" name=""/>
        <dsp:cNvSpPr/>
      </dsp:nvSpPr>
      <dsp:spPr>
        <a:xfrm>
          <a:off x="2785169" y="826249"/>
          <a:ext cx="1744338" cy="3599850"/>
        </a:xfrm>
        <a:prstGeom prst="wedgeRectCallout">
          <a:avLst>
            <a:gd name="adj1" fmla="val 62500"/>
            <a:gd name="adj2" fmla="val 20830"/>
          </a:avLst>
        </a:prstGeom>
        <a:solidFill>
          <a:srgbClr val="FCC33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1.</a:t>
          </a: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Set UK regulations</a:t>
          </a: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2.</a:t>
          </a: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Streamline</a:t>
          </a:r>
        </a:p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regulations</a:t>
          </a:r>
        </a:p>
      </dsp:txBody>
      <dsp:txXfrm>
        <a:off x="3006547" y="826249"/>
        <a:ext cx="1522959" cy="3599850"/>
      </dsp:txXfrm>
    </dsp:sp>
    <dsp:sp modelId="{452F07B3-876F-44D8-885F-87D9782AE96A}">
      <dsp:nvSpPr>
        <dsp:cNvPr id="0" name=""/>
        <dsp:cNvSpPr/>
      </dsp:nvSpPr>
      <dsp:spPr>
        <a:xfrm>
          <a:off x="2785169" y="134024"/>
          <a:ext cx="1744338" cy="692224"/>
        </a:xfrm>
        <a:prstGeom prst="rect">
          <a:avLst/>
        </a:prstGeom>
        <a:solidFill>
          <a:srgbClr val="4AB1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latin typeface="Calibri" panose="020F0502020204030204" pitchFamily="34" charset="0"/>
              <a:cs typeface="Calibri" panose="020F0502020204030204" pitchFamily="34" charset="0"/>
            </a:rPr>
            <a:t>Why?</a:t>
          </a:r>
        </a:p>
      </dsp:txBody>
      <dsp:txXfrm>
        <a:off x="2785169" y="134024"/>
        <a:ext cx="1744338" cy="692224"/>
      </dsp:txXfrm>
    </dsp:sp>
    <dsp:sp modelId="{773ECD13-0D75-4FF9-9FAC-A0281350F6DE}">
      <dsp:nvSpPr>
        <dsp:cNvPr id="0" name=""/>
        <dsp:cNvSpPr/>
      </dsp:nvSpPr>
      <dsp:spPr>
        <a:xfrm>
          <a:off x="1040830" y="826249"/>
          <a:ext cx="1744338" cy="3322866"/>
        </a:xfrm>
        <a:prstGeom prst="wedgeRectCallout">
          <a:avLst>
            <a:gd name="adj1" fmla="val 62500"/>
            <a:gd name="adj2" fmla="val 20830"/>
          </a:avLst>
        </a:prstGeom>
        <a:solidFill>
          <a:srgbClr val="FCC33D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0" tIns="69850" rIns="69850" bIns="6985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The rules which govern public sector buys high value goods works and services</a:t>
          </a:r>
        </a:p>
      </dsp:txBody>
      <dsp:txXfrm>
        <a:off x="1262209" y="826249"/>
        <a:ext cx="1522959" cy="3322866"/>
      </dsp:txXfrm>
    </dsp:sp>
    <dsp:sp modelId="{65A60508-AD92-45EB-86CE-64EFBC7CA55E}">
      <dsp:nvSpPr>
        <dsp:cNvPr id="0" name=""/>
        <dsp:cNvSpPr/>
      </dsp:nvSpPr>
      <dsp:spPr>
        <a:xfrm>
          <a:off x="1040830" y="272281"/>
          <a:ext cx="1744338" cy="553967"/>
        </a:xfrm>
        <a:prstGeom prst="rect">
          <a:avLst/>
        </a:prstGeom>
        <a:solidFill>
          <a:srgbClr val="4AB16A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>
              <a:latin typeface="Calibri" panose="020F0502020204030204" pitchFamily="34" charset="0"/>
              <a:cs typeface="Calibri" panose="020F0502020204030204" pitchFamily="34" charset="0"/>
            </a:rPr>
            <a:t>What?</a:t>
          </a:r>
        </a:p>
      </dsp:txBody>
      <dsp:txXfrm>
        <a:off x="1040830" y="272281"/>
        <a:ext cx="1744338" cy="5539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F1908-967B-4F25-BEE3-F863B48ADBA0}">
      <dsp:nvSpPr>
        <dsp:cNvPr id="0" name=""/>
        <dsp:cNvSpPr/>
      </dsp:nvSpPr>
      <dsp:spPr>
        <a:xfrm>
          <a:off x="0" y="437"/>
          <a:ext cx="7315200" cy="6023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0CE8A-7911-4183-AD2E-5DB5C4E28602}">
      <dsp:nvSpPr>
        <dsp:cNvPr id="0" name=""/>
        <dsp:cNvSpPr/>
      </dsp:nvSpPr>
      <dsp:spPr>
        <a:xfrm>
          <a:off x="182203" y="135960"/>
          <a:ext cx="331278" cy="331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D8FF6C-E721-45F5-83D4-8AFFAB946A18}">
      <dsp:nvSpPr>
        <dsp:cNvPr id="0" name=""/>
        <dsp:cNvSpPr/>
      </dsp:nvSpPr>
      <dsp:spPr>
        <a:xfrm>
          <a:off x="695685" y="437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Shared staff vehicles to reduce miles travelled</a:t>
          </a:r>
          <a:endParaRPr lang="en-US" sz="1600" kern="1200"/>
        </a:p>
      </dsp:txBody>
      <dsp:txXfrm>
        <a:off x="695685" y="437"/>
        <a:ext cx="6619514" cy="602325"/>
      </dsp:txXfrm>
    </dsp:sp>
    <dsp:sp modelId="{090C0255-250E-43ED-804D-A17D5A072D33}">
      <dsp:nvSpPr>
        <dsp:cNvPr id="0" name=""/>
        <dsp:cNvSpPr/>
      </dsp:nvSpPr>
      <dsp:spPr>
        <a:xfrm>
          <a:off x="0" y="753344"/>
          <a:ext cx="7315200" cy="6023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361B0E-74C8-425C-AB29-78992E6E70C1}">
      <dsp:nvSpPr>
        <dsp:cNvPr id="0" name=""/>
        <dsp:cNvSpPr/>
      </dsp:nvSpPr>
      <dsp:spPr>
        <a:xfrm>
          <a:off x="182203" y="888867"/>
          <a:ext cx="331278" cy="331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D280D-EF32-4941-84D8-F418346BB5F8}">
      <dsp:nvSpPr>
        <dsp:cNvPr id="0" name=""/>
        <dsp:cNvSpPr/>
      </dsp:nvSpPr>
      <dsp:spPr>
        <a:xfrm>
          <a:off x="695685" y="753344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• Appointed 5 local staff</a:t>
          </a:r>
          <a:endParaRPr lang="en-US" sz="1600" kern="1200"/>
        </a:p>
      </dsp:txBody>
      <dsp:txXfrm>
        <a:off x="695685" y="753344"/>
        <a:ext cx="6619514" cy="602325"/>
      </dsp:txXfrm>
    </dsp:sp>
    <dsp:sp modelId="{B094FD30-BB1B-4215-9FD9-845B62F364CA}">
      <dsp:nvSpPr>
        <dsp:cNvPr id="0" name=""/>
        <dsp:cNvSpPr/>
      </dsp:nvSpPr>
      <dsp:spPr>
        <a:xfrm>
          <a:off x="0" y="1506250"/>
          <a:ext cx="7315200" cy="6023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BF754-58E7-4AD7-9741-2EE6BCCEF0DD}">
      <dsp:nvSpPr>
        <dsp:cNvPr id="0" name=""/>
        <dsp:cNvSpPr/>
      </dsp:nvSpPr>
      <dsp:spPr>
        <a:xfrm>
          <a:off x="182203" y="1641773"/>
          <a:ext cx="331278" cy="331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9886E-BD58-4690-A381-6D50064BA637}">
      <dsp:nvSpPr>
        <dsp:cNvPr id="0" name=""/>
        <dsp:cNvSpPr/>
      </dsp:nvSpPr>
      <dsp:spPr>
        <a:xfrm>
          <a:off x="695685" y="1506250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• Using local sub-contractors and local building merchants for materials</a:t>
          </a:r>
          <a:endParaRPr lang="en-US" sz="1600" kern="1200"/>
        </a:p>
      </dsp:txBody>
      <dsp:txXfrm>
        <a:off x="695685" y="1506250"/>
        <a:ext cx="6619514" cy="602325"/>
      </dsp:txXfrm>
    </dsp:sp>
    <dsp:sp modelId="{E0CC0558-0C5E-4BA7-B76F-31CA7913D231}">
      <dsp:nvSpPr>
        <dsp:cNvPr id="0" name=""/>
        <dsp:cNvSpPr/>
      </dsp:nvSpPr>
      <dsp:spPr>
        <a:xfrm>
          <a:off x="0" y="2259157"/>
          <a:ext cx="7315200" cy="6023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AD621-222F-4B19-B106-DB7DE02E6242}">
      <dsp:nvSpPr>
        <dsp:cNvPr id="0" name=""/>
        <dsp:cNvSpPr/>
      </dsp:nvSpPr>
      <dsp:spPr>
        <a:xfrm>
          <a:off x="182203" y="2394680"/>
          <a:ext cx="331278" cy="3312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7A836-A943-4D13-911E-36E09C7B97F7}">
      <dsp:nvSpPr>
        <dsp:cNvPr id="0" name=""/>
        <dsp:cNvSpPr/>
      </dsp:nvSpPr>
      <dsp:spPr>
        <a:xfrm>
          <a:off x="695685" y="2259157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• Gifting £3,600 to 1 Local Food Bank and 4 local pantries</a:t>
          </a:r>
          <a:endParaRPr lang="en-US" sz="1600" kern="1200"/>
        </a:p>
      </dsp:txBody>
      <dsp:txXfrm>
        <a:off x="695685" y="2259157"/>
        <a:ext cx="6619514" cy="602325"/>
      </dsp:txXfrm>
    </dsp:sp>
    <dsp:sp modelId="{F9D2DB35-56A2-42C2-AC27-553D9A71BFF4}">
      <dsp:nvSpPr>
        <dsp:cNvPr id="0" name=""/>
        <dsp:cNvSpPr/>
      </dsp:nvSpPr>
      <dsp:spPr>
        <a:xfrm>
          <a:off x="0" y="3012063"/>
          <a:ext cx="7315200" cy="6023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B7B68-CCAE-4642-BD80-CED305D102DE}">
      <dsp:nvSpPr>
        <dsp:cNvPr id="0" name=""/>
        <dsp:cNvSpPr/>
      </dsp:nvSpPr>
      <dsp:spPr>
        <a:xfrm>
          <a:off x="182203" y="3147587"/>
          <a:ext cx="331278" cy="33127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BC5A0-A2F3-4AAF-B686-5E4C5629A86E}">
      <dsp:nvSpPr>
        <dsp:cNvPr id="0" name=""/>
        <dsp:cNvSpPr/>
      </dsp:nvSpPr>
      <dsp:spPr>
        <a:xfrm>
          <a:off x="695685" y="3012063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• Provided furniture to the Battery of Idea’s project, which was redundant from the Wilko store</a:t>
          </a:r>
          <a:endParaRPr lang="en-US" sz="1600" kern="1200"/>
        </a:p>
      </dsp:txBody>
      <dsp:txXfrm>
        <a:off x="695685" y="3012063"/>
        <a:ext cx="6619514" cy="602325"/>
      </dsp:txXfrm>
    </dsp:sp>
    <dsp:sp modelId="{B77B7C41-30FF-4A61-B656-73B14E3EE076}">
      <dsp:nvSpPr>
        <dsp:cNvPr id="0" name=""/>
        <dsp:cNvSpPr/>
      </dsp:nvSpPr>
      <dsp:spPr>
        <a:xfrm>
          <a:off x="0" y="3764970"/>
          <a:ext cx="7315200" cy="6023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F1C11-5B57-4860-9BF7-7AC54246001C}">
      <dsp:nvSpPr>
        <dsp:cNvPr id="0" name=""/>
        <dsp:cNvSpPr/>
      </dsp:nvSpPr>
      <dsp:spPr>
        <a:xfrm>
          <a:off x="182203" y="3900493"/>
          <a:ext cx="331278" cy="33127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A63A2-5BFF-4AC7-A71C-8257AA8BE014}">
      <dsp:nvSpPr>
        <dsp:cNvPr id="0" name=""/>
        <dsp:cNvSpPr/>
      </dsp:nvSpPr>
      <dsp:spPr>
        <a:xfrm>
          <a:off x="695685" y="3764970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• Crushed and graded concrete material on site for re use in the wider development </a:t>
          </a:r>
          <a:endParaRPr lang="en-US" sz="1600" kern="1200"/>
        </a:p>
      </dsp:txBody>
      <dsp:txXfrm>
        <a:off x="695685" y="3764970"/>
        <a:ext cx="6619514" cy="602325"/>
      </dsp:txXfrm>
    </dsp:sp>
    <dsp:sp modelId="{2180B1F7-3BC3-48C5-9494-4029987F49C5}">
      <dsp:nvSpPr>
        <dsp:cNvPr id="0" name=""/>
        <dsp:cNvSpPr/>
      </dsp:nvSpPr>
      <dsp:spPr>
        <a:xfrm>
          <a:off x="0" y="4517877"/>
          <a:ext cx="7315200" cy="60232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5815B-4255-4FEB-A781-E0A4157516FF}">
      <dsp:nvSpPr>
        <dsp:cNvPr id="0" name=""/>
        <dsp:cNvSpPr/>
      </dsp:nvSpPr>
      <dsp:spPr>
        <a:xfrm>
          <a:off x="182203" y="4653400"/>
          <a:ext cx="331278" cy="331278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B4606-335D-484B-ADDC-7DAE36171E73}">
      <dsp:nvSpPr>
        <dsp:cNvPr id="0" name=""/>
        <dsp:cNvSpPr/>
      </dsp:nvSpPr>
      <dsp:spPr>
        <a:xfrm>
          <a:off x="695685" y="4517877"/>
          <a:ext cx="6619514" cy="602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746" tIns="63746" rIns="63746" bIns="6374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• Undertook a local litter pick </a:t>
          </a:r>
          <a:endParaRPr lang="en-US" sz="1600" kern="1200"/>
        </a:p>
      </dsp:txBody>
      <dsp:txXfrm>
        <a:off x="695685" y="4517877"/>
        <a:ext cx="6619514" cy="602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00073-7D6E-4D7B-94D2-5F9C3EF12B2B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A4B01-EBCF-4790-9914-C41B56A73C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173E6-0E77-4187-BD03-587820FC9A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17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B01-EBCF-4790-9914-C41B56A73C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E88D6-1FE8-4433-BB8B-FA2E172FA5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424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E88D6-1FE8-4433-BB8B-FA2E172FA5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19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BAFA3-BDFE-04B3-E957-EDF11527A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B329F-A9A8-6542-A163-75858CC89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70559-0E1E-D295-16F1-91D9A6C5E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6BDCD-6A40-5BBF-42BA-AC71891C3A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92643D-0E50-48C9-9AD9-4EF9D4D0209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340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B01-EBCF-4790-9914-C41B56A73C9B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3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5173E6-0E77-4187-BD03-587820FC9A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4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B01-EBCF-4790-9914-C41B56A73C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49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B01-EBCF-4790-9914-C41B56A73C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8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B01-EBCF-4790-9914-C41B56A73C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447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B01-EBCF-4790-9914-C41B56A73C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601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B01-EBCF-4790-9914-C41B56A73C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38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A4B01-EBCF-4790-9914-C41B56A73C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08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CE88D6-1FE8-4433-BB8B-FA2E172FA50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68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ast Suffo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rgbClr val="007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November 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43B271-38E0-4C4F-A091-BFE38A382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68" y="687185"/>
            <a:ext cx="2911507" cy="24244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BC0C-8769-4C9D-A0AC-E9B97E572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E3CF8-E1E6-4855-8C39-08666E637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6EEF4-B110-40A9-8E3A-7BCD0A64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CD7F-BFEE-4E7D-A1E7-12215C78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ADCD-76DD-4B9C-ABBD-E43E9C14A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4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1939-FDB6-467A-9C00-D4F623CC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95F9-A829-4974-B895-1382AC069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A3F85-252B-46A2-8C58-B975AF4B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BA78-144D-4F88-B3BC-14AA558F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83CA9-80F7-479B-93A4-967BB1E7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2E484-8309-4786-993A-A4622DBB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5FB553-4F97-4EE9-A6EE-39FE79BFC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6F1EF-48B0-4454-9055-BAF2FBCD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592C9-4B57-477D-B5CD-505251C4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73B26-1503-4914-9F4B-A03DF380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90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7CA57-1899-46C6-AABD-FE3C5F23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0B44A4-CA03-427B-BBA6-EDC225383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524CF-BE5B-4B3D-B212-1D8B2B5A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F6C22-DBF2-40F7-BA40-DA3CFBEA7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9838E-18DD-4E73-B15B-FC67E2A3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F1C06-3EA1-473B-8765-3DDEFEB3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98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E01E0-CBD4-4431-AD31-6F900185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53DE4-CA10-4D37-9A77-4DD6ED3BC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1B2F3-B894-413A-9532-CDC1BF21E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263905-99FA-4B09-8C42-6A253DA4E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81A03-D308-4281-80C8-A4F198CBD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073D4-0EBF-416E-AFC5-5BA94BB3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9580E4-8A13-4DB9-B15F-FD4BDCC5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CF1D2-0244-49CB-8113-CCF8C9A4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CA265-8930-4B2F-A285-C3862D204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E74C1F-DA1E-4CF4-A362-89647191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394323-8D7E-4240-AB9A-E740697B0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B6184-25BE-4008-A518-B64D93D2B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099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08CE8-4026-41E6-9509-FCA4E847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ED459-A20E-4C0F-99F0-4E7A009E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5E8FB-0E2B-42F1-8985-770D80A4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3CBA62-89D4-FC46-A64E-ECC3F789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55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FA2BF-BB75-432B-9E70-A67EEA55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C9BCE-1038-4238-AAE0-37F6C83E8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D797C-FBBF-4D60-89D5-64B2E67BE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7EA62-1224-4634-8F0A-80E48876C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F63D5-BE60-4581-9A22-5F289641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3FDE7-CE56-4622-A9A9-78C733DD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9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1B34F76-C511-4F07-A8F5-DC9F0A83E40E}"/>
              </a:ext>
            </a:extLst>
          </p:cNvPr>
          <p:cNvSpPr/>
          <p:nvPr/>
        </p:nvSpPr>
        <p:spPr>
          <a:xfrm>
            <a:off x="3474720" y="5810596"/>
            <a:ext cx="8720861" cy="1047404"/>
          </a:xfrm>
          <a:prstGeom prst="triangle">
            <a:avLst>
              <a:gd name="adj" fmla="val 100000"/>
            </a:avLst>
          </a:prstGeom>
          <a:solidFill>
            <a:srgbClr val="8EC7CE"/>
          </a:solidFill>
          <a:ln>
            <a:solidFill>
              <a:srgbClr val="8E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D3D4E-6A80-426F-A8CE-433D679E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9EF25-45FB-4A1A-88A4-A5243E274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FBC6F6-C662-48BC-A901-C1AD54AA8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6890F-2F95-41AD-A009-F994A25C3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4757-145A-4335-B3C0-7FD5F7454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8C442-C399-4D15-8D1C-AF5E9859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99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08619-6237-4895-9E82-C73E6485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61691-211D-4420-8680-5CC2DEC2A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6569-EEAD-4CF4-900A-5AB56633E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DEF01-59EA-43C5-953A-30E17CD7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DD78B-7B83-48F7-AD76-CCFC6ACB9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537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A75728-BA39-4513-8080-BA927F704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0A99C-1E6F-4442-A83E-984C61E71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91F89-2CE5-4007-8FD9-C33DAEAFE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3AE5-2F0B-4699-83D3-8BF25221C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D677E-CB78-4268-85D5-8873BB6F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6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08CE8-4026-41E6-9509-FCA4E847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ED459-A20E-4C0F-99F0-4E7A009E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5E8FB-0E2B-42F1-8985-770D80A4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557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6664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08CE8-4026-41E6-9509-FCA4E847F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ED459-A20E-4C0F-99F0-4E7A009E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5E8FB-0E2B-42F1-8985-770D80A4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09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F258D69-4960-4E4C-8168-02BBAF235A1C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6EB0525-9474-4643-9129-CA4865E1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458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F258D69-4960-4E4C-8168-02BBAF235A1C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6EB0525-9474-4643-9129-CA4865E1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95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F258D69-4960-4E4C-8168-02BBAF235A1C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6EB0525-9474-4643-9129-CA4865E1154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57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F258D69-4960-4E4C-8168-02BBAF235A1C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6EB0525-9474-4643-9129-CA4865E1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3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49C3746-7E6E-4F68-A24F-2A82D0B6DB36}"/>
              </a:ext>
            </a:extLst>
          </p:cNvPr>
          <p:cNvSpPr/>
          <p:nvPr/>
        </p:nvSpPr>
        <p:spPr>
          <a:xfrm>
            <a:off x="3474720" y="5810596"/>
            <a:ext cx="8720861" cy="1047404"/>
          </a:xfrm>
          <a:prstGeom prst="triangle">
            <a:avLst>
              <a:gd name="adj" fmla="val 100000"/>
            </a:avLst>
          </a:prstGeom>
          <a:solidFill>
            <a:srgbClr val="8EC7CE"/>
          </a:solidFill>
          <a:ln>
            <a:solidFill>
              <a:srgbClr val="8E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5F258D69-4960-4E4C-8168-02BBAF235A1C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76EB0525-9474-4643-9129-CA4865E115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22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CD90868-FEDD-4C98-A4B9-C888BB54D32C}"/>
              </a:ext>
            </a:extLst>
          </p:cNvPr>
          <p:cNvSpPr/>
          <p:nvPr/>
        </p:nvSpPr>
        <p:spPr>
          <a:xfrm>
            <a:off x="3474720" y="5810596"/>
            <a:ext cx="8720861" cy="1047404"/>
          </a:xfrm>
          <a:prstGeom prst="triangle">
            <a:avLst>
              <a:gd name="adj" fmla="val 100000"/>
            </a:avLst>
          </a:prstGeom>
          <a:solidFill>
            <a:srgbClr val="8EC7CE"/>
          </a:solidFill>
          <a:ln>
            <a:solidFill>
              <a:srgbClr val="8E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D723E958-D9F5-4B42-9CB3-8AFDC704275E}"/>
              </a:ext>
            </a:extLst>
          </p:cNvPr>
          <p:cNvSpPr/>
          <p:nvPr/>
        </p:nvSpPr>
        <p:spPr>
          <a:xfrm>
            <a:off x="3474720" y="5810596"/>
            <a:ext cx="8720861" cy="1047404"/>
          </a:xfrm>
          <a:prstGeom prst="triangle">
            <a:avLst>
              <a:gd name="adj" fmla="val 100000"/>
            </a:avLst>
          </a:prstGeom>
          <a:solidFill>
            <a:srgbClr val="8EC7CE"/>
          </a:solidFill>
          <a:ln>
            <a:solidFill>
              <a:srgbClr val="8E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C088C68-BC4F-413F-AE79-8975556017C1}"/>
              </a:ext>
            </a:extLst>
          </p:cNvPr>
          <p:cNvSpPr/>
          <p:nvPr/>
        </p:nvSpPr>
        <p:spPr>
          <a:xfrm>
            <a:off x="3474720" y="5810596"/>
            <a:ext cx="8720861" cy="1047404"/>
          </a:xfrm>
          <a:prstGeom prst="triangle">
            <a:avLst>
              <a:gd name="adj" fmla="val 100000"/>
            </a:avLst>
          </a:prstGeom>
          <a:solidFill>
            <a:srgbClr val="8EC7CE"/>
          </a:solidFill>
          <a:ln>
            <a:solidFill>
              <a:srgbClr val="8E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E1CF3758-007A-45CF-B091-6D7FD3F2B69F}"/>
              </a:ext>
            </a:extLst>
          </p:cNvPr>
          <p:cNvSpPr/>
          <p:nvPr/>
        </p:nvSpPr>
        <p:spPr>
          <a:xfrm>
            <a:off x="3474720" y="5810596"/>
            <a:ext cx="8720861" cy="1047404"/>
          </a:xfrm>
          <a:prstGeom prst="triangle">
            <a:avLst>
              <a:gd name="adj" fmla="val 100000"/>
            </a:avLst>
          </a:prstGeom>
          <a:solidFill>
            <a:srgbClr val="8EC7CE"/>
          </a:solidFill>
          <a:ln>
            <a:solidFill>
              <a:srgbClr val="8E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8037BB6-EB6B-4016-8BF9-018F4E48B137}"/>
              </a:ext>
            </a:extLst>
          </p:cNvPr>
          <p:cNvSpPr/>
          <p:nvPr/>
        </p:nvSpPr>
        <p:spPr>
          <a:xfrm>
            <a:off x="3474720" y="5810596"/>
            <a:ext cx="8720861" cy="1047404"/>
          </a:xfrm>
          <a:prstGeom prst="triangle">
            <a:avLst>
              <a:gd name="adj" fmla="val 100000"/>
            </a:avLst>
          </a:prstGeom>
          <a:solidFill>
            <a:srgbClr val="8EC7CE"/>
          </a:solidFill>
          <a:ln>
            <a:solidFill>
              <a:srgbClr val="8E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FDFCC18-BF60-41A6-9544-747206C7062D}"/>
              </a:ext>
            </a:extLst>
          </p:cNvPr>
          <p:cNvSpPr/>
          <p:nvPr/>
        </p:nvSpPr>
        <p:spPr>
          <a:xfrm>
            <a:off x="3474720" y="5810596"/>
            <a:ext cx="8720861" cy="1047404"/>
          </a:xfrm>
          <a:prstGeom prst="triangle">
            <a:avLst>
              <a:gd name="adj" fmla="val 100000"/>
            </a:avLst>
          </a:prstGeom>
          <a:solidFill>
            <a:srgbClr val="8EC7CE"/>
          </a:solidFill>
          <a:ln>
            <a:solidFill>
              <a:srgbClr val="8E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007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71011D07-C1A8-4B17-B989-B0A199EF4B74}"/>
              </a:ext>
            </a:extLst>
          </p:cNvPr>
          <p:cNvSpPr/>
          <p:nvPr/>
        </p:nvSpPr>
        <p:spPr>
          <a:xfrm>
            <a:off x="3474720" y="5810596"/>
            <a:ext cx="8720861" cy="1047404"/>
          </a:xfrm>
          <a:prstGeom prst="triangle">
            <a:avLst>
              <a:gd name="adj" fmla="val 100000"/>
            </a:avLst>
          </a:prstGeom>
          <a:solidFill>
            <a:srgbClr val="8EC7CE"/>
          </a:solidFill>
          <a:ln>
            <a:solidFill>
              <a:srgbClr val="8EC7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8940B-0EF4-4CBB-9B8F-ED63FD88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2B200-7F8B-4EBD-BF2A-F3080984D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9AD0-6EE5-4D0F-821F-6D7127E1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6A988-2860-4855-9962-C3D54500A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C2B6A-2D83-455C-B6CA-3324869D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66F79-E488-4DFD-B3AE-E76331476C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7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04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300">
          <p15:clr>
            <a:srgbClr val="F26B43"/>
          </p15:clr>
        </p15:guide>
        <p15:guide id="6" orient="horz" pos="4020">
          <p15:clr>
            <a:srgbClr val="F26B43"/>
          </p15:clr>
        </p15:guide>
        <p15:guide id="7" pos="3681">
          <p15:clr>
            <a:srgbClr val="F26B43"/>
          </p15:clr>
        </p15:guide>
        <p15:guide id="8" pos="399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684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219200"/>
            <a:ext cx="10058400" cy="39319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275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astsuffolkgovuk.sharepoint.com/:x:/r/teams/Procurement/_layouts/15/Doc.aspx?sourcedoc=%7B12D25366-E25D-4468-AF7F-CE3C945BE880%7D&amp;file=ESC%20Social%20Value%20Ask%20Draft%201.xlsx&amp;wdOrigin=TEAMS-MAGLEV.p2p_ns.rwc&amp;action=default&amp;mobileredirect=tru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jpe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sizewellcsupplychain.co.uk/" TargetMode="External"/><Relationship Id="rId7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www.competefor.com/business/signup.html" TargetMode="External"/><Relationship Id="rId7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competefor.com/sizewellc/" TargetMode="External"/><Relationship Id="rId5" Type="http://schemas.openxmlformats.org/officeDocument/2006/relationships/image" Target="../media/image39.png"/><Relationship Id="rId4" Type="http://schemas.openxmlformats.org/officeDocument/2006/relationships/hyperlink" Target="https://www.competefor.com/video-guides/" TargetMode="External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sg.team@sizewell.com" TargetMode="External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4.png"/><Relationship Id="rId7" Type="http://schemas.openxmlformats.org/officeDocument/2006/relationships/image" Target="../media/image31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sizewellcsupplychain.co.uk/" TargetMode="External"/><Relationship Id="rId5" Type="http://schemas.openxmlformats.org/officeDocument/2006/relationships/hyperlink" Target="mailto:sizewellcinfo@suffolkchamber.co.uk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45.png"/><Relationship Id="rId9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transforming-public-procureme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03BC4-0162-2D2E-0972-0A5310E56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Meet the Buyer Event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F65B5E-B490-2F42-7CDB-DFBA9FCA6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681254"/>
            <a:ext cx="7315200" cy="914400"/>
          </a:xfrm>
        </p:spPr>
        <p:txBody>
          <a:bodyPr/>
          <a:lstStyle/>
          <a:p>
            <a:r>
              <a:rPr lang="en-GB"/>
              <a:t>Thursday 23 January 2025</a:t>
            </a:r>
          </a:p>
          <a:p>
            <a:r>
              <a:rPr lang="en-GB"/>
              <a:t>Riverside, Lowestoft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18CB31-E2D6-FE77-75C0-F1AAFC9FE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709" y="5138454"/>
            <a:ext cx="2600325" cy="7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4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08394-4C3A-31EC-6183-5D0E2E34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East Suffolk Value Ask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DB34-4CCF-486B-B93C-B3707ED2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alibri" pitchFamily="18" charset="2"/>
              <a:buChar char="-"/>
            </a:pPr>
            <a:r>
              <a:rPr lang="en-GB" sz="2800">
                <a:latin typeface="Calibri"/>
                <a:ea typeface="Calibri"/>
                <a:cs typeface="Calibri"/>
              </a:rPr>
              <a:t>Mandated by Public Procurement Policy especially those over PPT to allocate at least 10% to Social Value </a:t>
            </a:r>
          </a:p>
          <a:p>
            <a:pPr>
              <a:buFont typeface="Calibri" pitchFamily="18" charset="2"/>
              <a:buChar char="-"/>
            </a:pPr>
            <a:r>
              <a:rPr lang="en-GB" sz="2800">
                <a:ea typeface="Calibri"/>
              </a:rPr>
              <a:t>The idea is to contribute to the Procurement strategy that aligns with East Suffolk Our direction Strategic goals </a:t>
            </a:r>
          </a:p>
          <a:p>
            <a:pPr>
              <a:buFont typeface="Calibri" pitchFamily="18" charset="2"/>
              <a:buChar char="-"/>
            </a:pPr>
            <a:r>
              <a:rPr lang="en-GB" sz="2800">
                <a:latin typeface="Calibri"/>
                <a:ea typeface="Calibri"/>
                <a:cs typeface="Calibri"/>
              </a:rPr>
              <a:t>Thriving Economy  </a:t>
            </a:r>
          </a:p>
          <a:p>
            <a:pPr>
              <a:buFont typeface="Calibri" pitchFamily="18" charset="2"/>
              <a:buChar char="-"/>
            </a:pPr>
            <a:r>
              <a:rPr lang="en-GB" sz="2800">
                <a:latin typeface="Calibri"/>
                <a:ea typeface="Calibri"/>
                <a:cs typeface="Calibri"/>
              </a:rPr>
              <a:t>Tackling Inequalities</a:t>
            </a:r>
          </a:p>
          <a:p>
            <a:pPr>
              <a:buFont typeface="Calibri" pitchFamily="18" charset="2"/>
              <a:buChar char="-"/>
            </a:pPr>
            <a:r>
              <a:rPr lang="en-GB" sz="2800">
                <a:latin typeface="Calibri"/>
                <a:ea typeface="Calibri"/>
                <a:cs typeface="Calibri"/>
              </a:rPr>
              <a:t>Environmental Impact </a:t>
            </a:r>
          </a:p>
          <a:p>
            <a:pPr marL="0" indent="0">
              <a:buNone/>
            </a:pPr>
            <a:endParaRPr lang="en-GB" sz="2800" b="0" i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141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75FB9-73CE-38F5-8D52-1DF76831C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Social Value Ask Policy : </a:t>
            </a:r>
            <a:r>
              <a:rPr lang="en-GB">
                <a:hlinkClick r:id="rId3"/>
              </a:rPr>
              <a:t>ESC Social Value Ask Draft 1.xlsx</a:t>
            </a:r>
            <a:r>
              <a:rPr lang="en-GB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EEEEC-BF49-E410-6A92-5D84CD895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GB" sz="3200">
                <a:ea typeface="Calibri"/>
              </a:rPr>
              <a:t>Increases chances of winning contracts depending on weightings </a:t>
            </a:r>
          </a:p>
          <a:p>
            <a:pPr>
              <a:buFontTx/>
              <a:buChar char="-"/>
            </a:pPr>
            <a:r>
              <a:rPr lang="en-GB" sz="3200">
                <a:latin typeface="Calibri"/>
                <a:ea typeface="Calibri"/>
                <a:cs typeface="Calibri"/>
              </a:rPr>
              <a:t>Supplier’s commitment to SV demonstrates  reputation as a socially responsible organization which fits into ESC goals </a:t>
            </a:r>
          </a:p>
          <a:p>
            <a:pPr>
              <a:buFontTx/>
              <a:buChar char="-"/>
            </a:pPr>
            <a:r>
              <a:rPr lang="en-GB" sz="3200">
                <a:ea typeface="Calibri"/>
              </a:rPr>
              <a:t>Contributes to the long-term sustainability of the community</a:t>
            </a:r>
          </a:p>
          <a:p>
            <a:pPr>
              <a:buFontTx/>
              <a:buChar char="-"/>
            </a:pPr>
            <a:r>
              <a:rPr lang="en-GB" sz="3200">
                <a:latin typeface="Calibri"/>
                <a:ea typeface="Calibri"/>
                <a:cs typeface="Calibri"/>
              </a:rPr>
              <a:t>Encourages relationships with Local community  </a:t>
            </a:r>
          </a:p>
          <a:p>
            <a:pPr>
              <a:buFontTx/>
              <a:buChar char="-"/>
            </a:pPr>
            <a:r>
              <a:rPr lang="en-GB" sz="3200">
                <a:ea typeface="Calibri"/>
              </a:rPr>
              <a:t>Aligns with the ESC strategic goals to meet the needs of its community </a:t>
            </a:r>
          </a:p>
        </p:txBody>
      </p:sp>
    </p:spTree>
    <p:extLst>
      <p:ext uri="{BB962C8B-B14F-4D97-AF65-F5344CB8AC3E}">
        <p14:creationId xmlns:p14="http://schemas.microsoft.com/office/powerpoint/2010/main" val="1550621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7E3FC-E976-FD22-DD22-F2F52F9F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In response to Tenders: Do's and Don'ts's </a:t>
            </a:r>
            <a:endParaRPr lang="en-US">
              <a:ea typeface="Calibri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90BB5B7-8306-A13B-22F8-1886F0738C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791588"/>
              </p:ext>
            </p:extLst>
          </p:nvPr>
        </p:nvGraphicFramePr>
        <p:xfrm>
          <a:off x="3543618" y="-111760"/>
          <a:ext cx="8686808" cy="69850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43404">
                  <a:extLst>
                    <a:ext uri="{9D8B030D-6E8A-4147-A177-3AD203B41FA5}">
                      <a16:colId xmlns:a16="http://schemas.microsoft.com/office/drawing/2014/main" val="3331484571"/>
                    </a:ext>
                  </a:extLst>
                </a:gridCol>
                <a:gridCol w="4343404">
                  <a:extLst>
                    <a:ext uri="{9D8B030D-6E8A-4147-A177-3AD203B41FA5}">
                      <a16:colId xmlns:a16="http://schemas.microsoft.com/office/drawing/2014/main" val="929975442"/>
                    </a:ext>
                  </a:extLst>
                </a:gridCol>
              </a:tblGrid>
              <a:tr h="526177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DO'S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en-US" sz="1800" b="1" i="0">
                          <a:solidFill>
                            <a:srgbClr val="FFFFFF"/>
                          </a:solidFill>
                          <a:effectLst/>
                          <a:latin typeface="Corbel" panose="020B0503020204020204" pitchFamily="34" charset="0"/>
                        </a:rPr>
                        <a:t>DON’TS'</a:t>
                      </a:r>
                      <a:endParaRPr lang="en-US" b="1" i="0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BA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390278"/>
                  </a:ext>
                </a:extLst>
              </a:tr>
              <a:tr h="1157591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ts val="21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u="none" strike="noStrike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</a:rPr>
                        <a:t>Clearly state how your submission support strategic objectives using the Social Value Ask Policy</a:t>
                      </a:r>
                      <a:endParaRPr lang="en-US" sz="144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ts val="21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Try not to go out of the scope of the project , however responses should be tailored to the project outcomes</a:t>
                      </a:r>
                      <a:endParaRPr lang="en-US" sz="144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566563"/>
                  </a:ext>
                </a:extLst>
              </a:tr>
              <a:tr h="1696923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ts val="21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Be specific and ensure its proportionate to the Value of Contract , You can include the value worth of SV to be delivered ,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Mention Tangible , measurable impacts/outcomes</a:t>
                      </a:r>
                      <a:endParaRPr lang="en-US" sz="144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Don't be ambiguous in your responses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773204"/>
                  </a:ext>
                </a:extLst>
              </a:tr>
              <a:tr h="1236517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ts val="21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Do some research and  using the SV policy , identify areas where the SV can make impact stating previous examples and successes</a:t>
                      </a:r>
                      <a:endParaRPr lang="en-US" sz="144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do not state national or generic strategies , you can use the SV Ask measurement  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212973"/>
                  </a:ext>
                </a:extLst>
              </a:tr>
              <a:tr h="947120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ts val="21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Provide past successes and lessons learnt that can be imbedded in the project</a:t>
                      </a:r>
                      <a:endParaRPr lang="en-US" sz="144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Do not include unnecessary details but keep it concise and relevant (watch out for the word count!!!)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693344"/>
                  </a:ext>
                </a:extLst>
              </a:tr>
              <a:tr h="1420685">
                <a:tc>
                  <a:txBody>
                    <a:bodyPr/>
                    <a:lstStyle/>
                    <a:p>
                      <a:pPr marL="342900" lvl="0" indent="-342900" algn="l" fontAlgn="base">
                        <a:lnSpc>
                          <a:spcPts val="2175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Demonstrate engagement and consultation with Local communities /stakeholders (Research is highly recommended)</a:t>
                      </a:r>
                      <a:endParaRPr lang="en-US" sz="1440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en-US" sz="1800" b="0" i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Do not copy and paste from other projects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379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09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A1F5-717D-7F84-DA43-DDF231D0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/>
          <a:p>
            <a:r>
              <a:rPr lang="en-GB">
                <a:latin typeface="Calibri"/>
                <a:ea typeface="Calibri"/>
                <a:cs typeface="Calibri"/>
              </a:rPr>
              <a:t>Examples of  Social Value delivered in projects 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49C0180-AA6E-8042-7B52-4B0F86E61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/>
          <a:lstStyle/>
          <a:p>
            <a:r>
              <a:rPr lang="en-GB" sz="1800"/>
              <a:t>Lowestoft Regeneration programme  </a:t>
            </a:r>
          </a:p>
          <a:p>
            <a:r>
              <a:rPr lang="en-GB" sz="1800"/>
              <a:t>(Combination of Cultural Quarter , Town Hall, Post Office, Port Gateway , Seafront Vision, Jubilee Parade- On going projects )</a:t>
            </a:r>
          </a:p>
          <a:p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61DBE4-DF1A-2738-FC52-327A5A70B7A9}"/>
              </a:ext>
            </a:extLst>
          </p:cNvPr>
          <p:cNvGraphicFramePr>
            <a:graphicFrameLocks noGrp="1"/>
          </p:cNvGraphicFramePr>
          <p:nvPr/>
        </p:nvGraphicFramePr>
        <p:xfrm>
          <a:off x="3794760" y="1312101"/>
          <a:ext cx="7818120" cy="4533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4355">
                  <a:extLst>
                    <a:ext uri="{9D8B030D-6E8A-4147-A177-3AD203B41FA5}">
                      <a16:colId xmlns:a16="http://schemas.microsoft.com/office/drawing/2014/main" val="2643373645"/>
                    </a:ext>
                  </a:extLst>
                </a:gridCol>
                <a:gridCol w="1413615">
                  <a:extLst>
                    <a:ext uri="{9D8B030D-6E8A-4147-A177-3AD203B41FA5}">
                      <a16:colId xmlns:a16="http://schemas.microsoft.com/office/drawing/2014/main" val="2359416769"/>
                    </a:ext>
                  </a:extLst>
                </a:gridCol>
                <a:gridCol w="1446368">
                  <a:extLst>
                    <a:ext uri="{9D8B030D-6E8A-4147-A177-3AD203B41FA5}">
                      <a16:colId xmlns:a16="http://schemas.microsoft.com/office/drawing/2014/main" val="2154909414"/>
                    </a:ext>
                  </a:extLst>
                </a:gridCol>
                <a:gridCol w="1511874">
                  <a:extLst>
                    <a:ext uri="{9D8B030D-6E8A-4147-A177-3AD203B41FA5}">
                      <a16:colId xmlns:a16="http://schemas.microsoft.com/office/drawing/2014/main" val="771189464"/>
                    </a:ext>
                  </a:extLst>
                </a:gridCol>
                <a:gridCol w="1321908">
                  <a:extLst>
                    <a:ext uri="{9D8B030D-6E8A-4147-A177-3AD203B41FA5}">
                      <a16:colId xmlns:a16="http://schemas.microsoft.com/office/drawing/2014/main" val="1284396214"/>
                    </a:ext>
                  </a:extLst>
                </a:gridCol>
              </a:tblGrid>
              <a:tr h="716248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 gridSpan="2"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Cultural Quarter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Total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330732522"/>
                  </a:ext>
                </a:extLst>
              </a:tr>
              <a:tr h="586292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Battery Green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Marina Centre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Jubilee Parade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1985966364"/>
                  </a:ext>
                </a:extLst>
              </a:tr>
              <a:tr h="586292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Local supply Chain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6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623271389"/>
                  </a:ext>
                </a:extLst>
              </a:tr>
              <a:tr h="586292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Number of Apprentices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1267188399"/>
                  </a:ext>
                </a:extLst>
              </a:tr>
              <a:tr h="586292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Volunteering days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4131725776"/>
                  </a:ext>
                </a:extLst>
              </a:tr>
              <a:tr h="586292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Financial Donations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£3600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£3600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1816858328"/>
                  </a:ext>
                </a:extLst>
              </a:tr>
              <a:tr h="768969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Recycled Building Material 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2600T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160T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</a:rPr>
                        <a:t>2760T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524" marR="72524" marT="0" marB="0"/>
                </a:tc>
                <a:extLst>
                  <a:ext uri="{0D108BD9-81ED-4DB2-BD59-A6C34878D82A}">
                    <a16:rowId xmlns:a16="http://schemas.microsoft.com/office/drawing/2014/main" val="3820883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123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FE6F4CE-4F75-ECAF-830D-2F3A4743F8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89074" y="388308"/>
          <a:ext cx="11860963" cy="6212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5241">
                  <a:extLst>
                    <a:ext uri="{9D8B030D-6E8A-4147-A177-3AD203B41FA5}">
                      <a16:colId xmlns:a16="http://schemas.microsoft.com/office/drawing/2014/main" val="1879979857"/>
                    </a:ext>
                  </a:extLst>
                </a:gridCol>
                <a:gridCol w="2947856">
                  <a:extLst>
                    <a:ext uri="{9D8B030D-6E8A-4147-A177-3AD203B41FA5}">
                      <a16:colId xmlns:a16="http://schemas.microsoft.com/office/drawing/2014/main" val="698198773"/>
                    </a:ext>
                  </a:extLst>
                </a:gridCol>
                <a:gridCol w="2982625">
                  <a:extLst>
                    <a:ext uri="{9D8B030D-6E8A-4147-A177-3AD203B41FA5}">
                      <a16:colId xmlns:a16="http://schemas.microsoft.com/office/drawing/2014/main" val="892579764"/>
                    </a:ext>
                  </a:extLst>
                </a:gridCol>
                <a:gridCol w="2965241">
                  <a:extLst>
                    <a:ext uri="{9D8B030D-6E8A-4147-A177-3AD203B41FA5}">
                      <a16:colId xmlns:a16="http://schemas.microsoft.com/office/drawing/2014/main" val="3002859614"/>
                    </a:ext>
                  </a:extLst>
                </a:gridCol>
              </a:tblGrid>
              <a:tr h="726739">
                <a:tc>
                  <a:txBody>
                    <a:bodyPr/>
                    <a:lstStyle/>
                    <a:p>
                      <a:r>
                        <a:rPr lang="en-GB"/>
                        <a:t>Name of Project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Contract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Social Value Achieved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Value of Social Value Achieved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041261"/>
                  </a:ext>
                </a:extLst>
              </a:tr>
              <a:tr h="878147">
                <a:tc rowSpan="6">
                  <a:txBody>
                    <a:bodyPr/>
                    <a:lstStyle/>
                    <a:p>
                      <a:r>
                        <a:rPr lang="en-GB"/>
                        <a:t>South Lowestoft High Street Heritage Action Zone - Post Office Conservation Repairs 2022/2023 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£1,029,863.00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Value of contract awarded in £ to SME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£99,817.53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797777"/>
                  </a:ext>
                </a:extLst>
              </a:tr>
              <a:tr h="6787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Value of contract opportunities awarded to Local Suppliers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£</a:t>
                      </a: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517,658.26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233581"/>
                  </a:ext>
                </a:extLst>
              </a:tr>
              <a:tr h="61470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Community Donations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£ 2560.00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143375"/>
                  </a:ext>
                </a:extLst>
              </a:tr>
              <a:tr h="15068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Number of people hours spent on Education activities with Schools or higher education facilities (for use from 1 April, 2022)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£ 219.87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11554"/>
                  </a:ext>
                </a:extLst>
              </a:tr>
              <a:tr h="12112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Number of people hours spent on direct community engagement activities (For use from 1 April, 2022 onwards)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£ 1790.37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615238"/>
                  </a:ext>
                </a:extLst>
              </a:tr>
              <a:tr h="5965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371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941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047CB34-C507-EE05-0A2E-34843B57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ctr">
            <a:normAutofit/>
          </a:bodyPr>
          <a:lstStyle/>
          <a:p>
            <a:r>
              <a:rPr lang="en-US"/>
              <a:t>Cromer and </a:t>
            </a:r>
            <a:r>
              <a:rPr lang="en-US" err="1"/>
              <a:t>Mundesley</a:t>
            </a:r>
            <a:r>
              <a:rPr lang="en-US"/>
              <a:t> Coastal Management Projects (for North Norfolk District Council)</a:t>
            </a:r>
          </a:p>
        </p:txBody>
      </p:sp>
      <p:pic>
        <p:nvPicPr>
          <p:cNvPr id="4" name="Content Placeholder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6EDAB955-07FF-812B-2E32-C1A11CDEA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878" y="959114"/>
            <a:ext cx="8567979" cy="4801475"/>
          </a:xfrm>
          <a:noFill/>
        </p:spPr>
      </p:pic>
    </p:spTree>
    <p:extLst>
      <p:ext uri="{BB962C8B-B14F-4D97-AF65-F5344CB8AC3E}">
        <p14:creationId xmlns:p14="http://schemas.microsoft.com/office/powerpoint/2010/main" val="2163960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CC397-96ED-07E4-4FA1-B95BEAB7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anchor="ctr">
            <a:normAutofit/>
          </a:bodyPr>
          <a:lstStyle/>
          <a:p>
            <a:r>
              <a:rPr lang="en-US"/>
              <a:t>Cultural Quarter - The Demolition phase of Battery Green Car Park Lowestoft, Suffolk, NR32 1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AAF7056-8951-3CDA-B922-EC9BCED1FD7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5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EE78-21F8-022A-8A5B-42798290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of Good and Poor responses to Social Value Questions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D8C7714-4882-9185-DBD1-84192C3E46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8738" y="863600"/>
          <a:ext cx="7761788" cy="613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0894">
                  <a:extLst>
                    <a:ext uri="{9D8B030D-6E8A-4147-A177-3AD203B41FA5}">
                      <a16:colId xmlns:a16="http://schemas.microsoft.com/office/drawing/2014/main" val="2642793527"/>
                    </a:ext>
                  </a:extLst>
                </a:gridCol>
                <a:gridCol w="3880894">
                  <a:extLst>
                    <a:ext uri="{9D8B030D-6E8A-4147-A177-3AD203B41FA5}">
                      <a16:colId xmlns:a16="http://schemas.microsoft.com/office/drawing/2014/main" val="1535177807"/>
                    </a:ext>
                  </a:extLst>
                </a:gridCol>
              </a:tblGrid>
              <a:tr h="515167">
                <a:tc>
                  <a:txBody>
                    <a:bodyPr/>
                    <a:lstStyle/>
                    <a:p>
                      <a:r>
                        <a:rPr lang="en-GB"/>
                        <a:t>Good responses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Poor Responses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422730"/>
                  </a:ext>
                </a:extLst>
              </a:tr>
              <a:tr h="3967955">
                <a:tc>
                  <a:txBody>
                    <a:bodyPr/>
                    <a:lstStyle/>
                    <a:p>
                      <a:r>
                        <a:rPr lang="en-GB"/>
                        <a:t>-We are dedicated to creating local job opportunities through targeted recruitment strategies, apprenticeship programs, and partnerships with local employment agencies. </a:t>
                      </a:r>
                    </a:p>
                    <a:p>
                      <a:r>
                        <a:rPr lang="en-GB"/>
                        <a:t>- Additionally, We will create apprenticeship opportunities for young people and adults, particularly in construction and regeneration fields. By providing on-the-job training and mentoring, we aim to increase the skills base of the local workforce.. For example, we aim to generate X number of jobs within X local community, provide Y hours of training for skill development, and achieve Z% reduction in environmental waste.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"We plan to create jobs and support local businesses."</a:t>
                      </a:r>
                    </a:p>
                    <a:p>
                      <a:r>
                        <a:rPr lang="en-GB"/>
                        <a:t>Reasons:  it does not quantify or qualify the impact of the proposed activities. The supplier's response presents a challenge for the evaluator to evaluate in terms of tangible benefits due to the absence of measurable outcomes.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712647"/>
                  </a:ext>
                </a:extLst>
              </a:tr>
              <a:tr h="86157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838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170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7AF9-5C4B-A308-163D-DC7040AF4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/>
          <a:p>
            <a:r>
              <a:rPr lang="en-GB" sz="5500"/>
              <a:t>Ensure Social Value Responses are related to the project to be delivered !!!</a:t>
            </a:r>
          </a:p>
        </p:txBody>
      </p:sp>
    </p:spTree>
    <p:extLst>
      <p:ext uri="{BB962C8B-B14F-4D97-AF65-F5344CB8AC3E}">
        <p14:creationId xmlns:p14="http://schemas.microsoft.com/office/powerpoint/2010/main" val="1475038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51" r="2900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276225"/>
            <a:ext cx="2524125" cy="8644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4359" y="5990643"/>
            <a:ext cx="4216400" cy="43107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5800" y="1589498"/>
            <a:ext cx="6777470" cy="643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Sizewell C  Opportunities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5800" y="2814178"/>
            <a:ext cx="6278418" cy="7004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E8F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Ian Currie – Suffolk Chamber of Commerce, Supply Chain Business Manager, Local &amp; Regional Supply Chain Engagement Team for Sizewell C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46475" y="6024098"/>
            <a:ext cx="3507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www.sizewellcsupplychain.co.uk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43572C16-FD20-38F7-681F-E27ECEB100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3650" y="3937000"/>
            <a:ext cx="2999105" cy="2895600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78212C84-DB9F-3D82-A692-46AF7F1669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6926" y="565722"/>
            <a:ext cx="2712674" cy="2761678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0B07A909-9C84-040C-B28F-9FF7A814A1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1853" y="1531384"/>
            <a:ext cx="5730147" cy="5326616"/>
          </a:xfrm>
          <a:prstGeom prst="rect">
            <a:avLst/>
          </a:prstGeom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CA72BE07-7431-360F-1A7D-507BBCA381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94070" y="0"/>
            <a:ext cx="7303325" cy="6858000"/>
          </a:xfrm>
          <a:prstGeom prst="rect">
            <a:avLst/>
          </a:prstGeom>
        </p:spPr>
      </p:pic>
      <p:pic>
        <p:nvPicPr>
          <p:cNvPr id="4" name="Picture 10" descr="www.competefor.com/sizewellc/&#10;">
            <a:extLst>
              <a:ext uri="{FF2B5EF4-FFF2-40B4-BE49-F238E27FC236}">
                <a16:creationId xmlns:a16="http://schemas.microsoft.com/office/drawing/2014/main" id="{D9C2DBFA-E3DD-6359-1D0B-8DA89C0BBA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5616" y="5461117"/>
            <a:ext cx="4216400" cy="431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7E52DA-AC14-DD5B-AFFB-0CD93B6FB11D}"/>
              </a:ext>
            </a:extLst>
          </p:cNvPr>
          <p:cNvSpPr txBox="1"/>
          <p:nvPr/>
        </p:nvSpPr>
        <p:spPr>
          <a:xfrm>
            <a:off x="584483" y="5484855"/>
            <a:ext cx="3507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www.competefor.com/sizewellc/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B1464D-5BAD-FE72-8C22-49D51655A5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6235" y="5349416"/>
            <a:ext cx="2711960" cy="1263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2E771-03DE-4B3B-7C15-D21D90F5BA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5" y="3879954"/>
            <a:ext cx="2402618" cy="12134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C3A4-AAD3-CFD2-74A6-379DE7A3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EBBE5-70B4-060D-E222-F1667B3FF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9.45am arrival and coffee</a:t>
            </a:r>
            <a:endParaRPr lang="en-GB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10:00-10:30am Presentations</a:t>
            </a:r>
            <a:r>
              <a:rPr lang="en-GB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GB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Richard Hill, Procurement Lead - New Procurement Act for Suppliers</a:t>
            </a:r>
            <a:endParaRPr lang="en-GB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Abiola Michael-Bucknor, Procurement Lead- </a:t>
            </a:r>
            <a:r>
              <a:rPr lang="en-GB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East Suffolk Social Value</a:t>
            </a:r>
            <a:endParaRPr lang="en-GB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Ian Currie, Sizewell C Supply Chain Business Manager, Suffolk Chamber of Commerce - </a:t>
            </a:r>
            <a:r>
              <a:rPr lang="en-GB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Sizewell C supply chain engagement</a:t>
            </a:r>
            <a:endParaRPr lang="en-GB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10:30-11:00am 121 opportunities:</a:t>
            </a:r>
            <a:r>
              <a:rPr lang="en-GB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including how to register on In-tend, future contract opportunities, East Suffolk’s </a:t>
            </a:r>
            <a:r>
              <a:rPr lang="en-GB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Procurement Strategy</a:t>
            </a:r>
            <a:endParaRPr lang="en-GB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11.00am-12pm Workshop- How to complete tender responses:</a:t>
            </a:r>
            <a:r>
              <a:rPr lang="en-GB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Group exercise to respond to a potential requirement and what you need to be aware of when filling out tender documentation.</a:t>
            </a:r>
            <a:endParaRPr lang="en-GB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2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2933D-19F6-5D50-8C0F-4B8BC8980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D289449-0FDE-06E8-0283-0D9D6FAA369F}"/>
              </a:ext>
            </a:extLst>
          </p:cNvPr>
          <p:cNvSpPr/>
          <p:nvPr/>
        </p:nvSpPr>
        <p:spPr>
          <a:xfrm>
            <a:off x="0" y="-1"/>
            <a:ext cx="9306958" cy="8744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Supply Chain Guidance – Suffolk Chamber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95DEE-C850-2483-CA37-8561B8C9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010" y="1631325"/>
            <a:ext cx="5790598" cy="38832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0A5F3-C188-BB7A-19CF-13DD49063283}"/>
              </a:ext>
            </a:extLst>
          </p:cNvPr>
          <p:cNvSpPr txBox="1"/>
          <p:nvPr/>
        </p:nvSpPr>
        <p:spPr>
          <a:xfrm>
            <a:off x="3522719" y="1022032"/>
            <a:ext cx="481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  <a:hlinkClick r:id="rId3"/>
              </a:rPr>
              <a:t>https://sizewellcsupplychain.co.uk/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FFA02F">
                  <a:lumMod val="50000"/>
                </a:srgbClr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7F4CD9-A1FA-EF6D-01AD-734EB783A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7" y="3491124"/>
            <a:ext cx="2610006" cy="12854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F9F2AFA-B749-8BA7-5A37-86249472C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980" y="1050753"/>
            <a:ext cx="2428251" cy="27186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93DD313-6BBE-D819-2E01-3F30F8F58D8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580"/>
          <a:stretch/>
        </p:blipFill>
        <p:spPr>
          <a:xfrm>
            <a:off x="8749828" y="4881621"/>
            <a:ext cx="3409041" cy="17340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Arrow: Left 17">
            <a:extLst>
              <a:ext uri="{FF2B5EF4-FFF2-40B4-BE49-F238E27FC236}">
                <a16:creationId xmlns:a16="http://schemas.microsoft.com/office/drawing/2014/main" id="{A8E3D5B1-9E27-738E-D93B-78666B5DE16E}"/>
              </a:ext>
            </a:extLst>
          </p:cNvPr>
          <p:cNvSpPr/>
          <p:nvPr/>
        </p:nvSpPr>
        <p:spPr>
          <a:xfrm rot="9765672">
            <a:off x="1702075" y="3041249"/>
            <a:ext cx="2368072" cy="16590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F69CC2C5-53C4-C0C7-4667-5D4CC76B8BD6}"/>
              </a:ext>
            </a:extLst>
          </p:cNvPr>
          <p:cNvSpPr/>
          <p:nvPr/>
        </p:nvSpPr>
        <p:spPr>
          <a:xfrm rot="21037862">
            <a:off x="5825329" y="2231560"/>
            <a:ext cx="3655536" cy="12894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4C660333-3F96-810B-1CC0-518CD8E2123A}"/>
              </a:ext>
            </a:extLst>
          </p:cNvPr>
          <p:cNvSpPr/>
          <p:nvPr/>
        </p:nvSpPr>
        <p:spPr>
          <a:xfrm rot="2293664" flipV="1">
            <a:off x="5811084" y="3766435"/>
            <a:ext cx="3559327" cy="15506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F3DB47-B32D-6EC3-A9D0-BB697F75A7E2}"/>
              </a:ext>
            </a:extLst>
          </p:cNvPr>
          <p:cNvSpPr txBox="1"/>
          <p:nvPr/>
        </p:nvSpPr>
        <p:spPr>
          <a:xfrm>
            <a:off x="125493" y="5651679"/>
            <a:ext cx="85319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1A70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The Suffolk Chamber of Commerce provides a Local &amp; Regional Supply Chain Engagement Team for Sizewell C to inform and mobilise companies to contribute and take advantage of the opportunity the Project offers our region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65F56C-D2E0-392A-C623-2821D88314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6745" y="9709"/>
            <a:ext cx="1775252" cy="826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85C70B-7646-63AC-17B5-D7697CC64A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7" y="1215842"/>
            <a:ext cx="2575003" cy="13016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F032EB-4495-D1FC-0532-83F5A30EB7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44" y="230309"/>
            <a:ext cx="1093901" cy="5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1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1212786-D343-1408-CAA1-ADA0E868F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65" y="919108"/>
            <a:ext cx="5459172" cy="57159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4F0E8C-5293-9F4A-A773-9B326DDB6E96}"/>
              </a:ext>
            </a:extLst>
          </p:cNvPr>
          <p:cNvSpPr/>
          <p:nvPr/>
        </p:nvSpPr>
        <p:spPr>
          <a:xfrm>
            <a:off x="0" y="-1"/>
            <a:ext cx="9306958" cy="87440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Sizewell C </a:t>
            </a:r>
            <a:r>
              <a:rPr kumimoji="0" lang="en-GB" sz="28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Opportunites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Portal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975C51B-7175-7BDE-8421-9B85A14818E4}"/>
              </a:ext>
            </a:extLst>
          </p:cNvPr>
          <p:cNvSpPr txBox="1">
            <a:spLocks/>
          </p:cNvSpPr>
          <p:nvPr/>
        </p:nvSpPr>
        <p:spPr>
          <a:xfrm>
            <a:off x="6203676" y="4403107"/>
            <a:ext cx="5459172" cy="554835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CompeteFor – Sizewell C Microsite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98B68-085A-AFB3-5FB2-64524100B1BC}"/>
              </a:ext>
            </a:extLst>
          </p:cNvPr>
          <p:cNvSpPr txBox="1"/>
          <p:nvPr/>
        </p:nvSpPr>
        <p:spPr>
          <a:xfrm>
            <a:off x="5700686" y="4893224"/>
            <a:ext cx="6370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Sizewell C opportunities are now being advertised on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CompeteFor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; to respond you will need to register on CompeteFor. </a:t>
            </a:r>
            <a:r>
              <a:rPr kumimoji="0" lang="en-GB" sz="12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3"/>
              </a:rPr>
              <a:t>https://www.competefor.com/business/signup.html</a:t>
            </a:r>
            <a:endParaRPr kumimoji="0" lang="en-GB" sz="1200" b="0" i="0" u="sng" strike="noStrike" kern="1200" cap="none" spc="0" normalizeH="0" baseline="0" noProof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Once registered on CompeteFor you will need to complete &amp; publish your business profile for your organisation to be business ready and this will enable you to respond to opportunities.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It is important when logged in to CompeteFor to complete your </a:t>
            </a:r>
            <a:r>
              <a:rPr kumimoji="0" lang="en-GB" sz="12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email alert profile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 keep up to date with opportunities that may be of interest to you. To find videos for setting up your business profile &amp; email alerts, please visit </a:t>
            </a:r>
            <a:r>
              <a:rPr kumimoji="0" lang="en-GB" sz="12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4"/>
              </a:rPr>
              <a:t>https://www.competefor.com/video-guides/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3DD231-6C49-7A7D-8757-3482ADAD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8901" y="87267"/>
            <a:ext cx="2710796" cy="71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3515DB0-7AF8-8542-0B10-18319C57AA9F}"/>
              </a:ext>
            </a:extLst>
          </p:cNvPr>
          <p:cNvSpPr/>
          <p:nvPr/>
        </p:nvSpPr>
        <p:spPr>
          <a:xfrm>
            <a:off x="5700686" y="4527541"/>
            <a:ext cx="6370626" cy="221498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516BF-7D72-E314-AFD7-E12B411C1EFC}"/>
              </a:ext>
            </a:extLst>
          </p:cNvPr>
          <p:cNvSpPr txBox="1"/>
          <p:nvPr/>
        </p:nvSpPr>
        <p:spPr>
          <a:xfrm>
            <a:off x="5700686" y="892508"/>
            <a:ext cx="637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https://www.competefor.com/sizewellc/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44643-07F8-3BF1-896D-D430FFF28A40}"/>
              </a:ext>
            </a:extLst>
          </p:cNvPr>
          <p:cNvSpPr txBox="1"/>
          <p:nvPr/>
        </p:nvSpPr>
        <p:spPr>
          <a:xfrm>
            <a:off x="1965031" y="6528176"/>
            <a:ext cx="3566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Forward Look &amp; Contract Awards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BBE1346-D395-5574-5BEA-091DA113CE4F}"/>
              </a:ext>
            </a:extLst>
          </p:cNvPr>
          <p:cNvCxnSpPr>
            <a:cxnSpLocks/>
          </p:cNvCxnSpPr>
          <p:nvPr/>
        </p:nvCxnSpPr>
        <p:spPr>
          <a:xfrm flipH="1" flipV="1">
            <a:off x="1546790" y="6560600"/>
            <a:ext cx="452585" cy="1819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56FEF294-934C-6254-364A-DE1B27378E7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3185"/>
          <a:stretch/>
        </p:blipFill>
        <p:spPr>
          <a:xfrm>
            <a:off x="5668819" y="1408954"/>
            <a:ext cx="6351705" cy="30214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698256-DE49-8B4B-1C78-E2881E2DD9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16745" y="9709"/>
            <a:ext cx="1775252" cy="826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49861C-6326-39A0-1096-318408BF1C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44" y="230309"/>
            <a:ext cx="1093901" cy="5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D1CAF-0169-EA6E-89D7-285D12C87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6DED-FFFF-7F18-5979-CBAEC144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219" y="154530"/>
            <a:ext cx="2623559" cy="668437"/>
          </a:xfrm>
        </p:spPr>
        <p:txBody>
          <a:bodyPr>
            <a:normAutofit/>
          </a:bodyPr>
          <a:lstStyle/>
          <a:p>
            <a:r>
              <a:rPr lang="en-GB" sz="3200"/>
              <a:t>Key Themes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B7B614-F784-48F7-7155-7283F98A218A}"/>
              </a:ext>
            </a:extLst>
          </p:cNvPr>
          <p:cNvSpPr/>
          <p:nvPr/>
        </p:nvSpPr>
        <p:spPr>
          <a:xfrm>
            <a:off x="0" y="-9052"/>
            <a:ext cx="9306958" cy="8750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Procurement Process 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28452F-15C5-8B85-7777-B67AE5E9F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19" y="1019485"/>
            <a:ext cx="11920354" cy="56562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260CE-9CEA-22BE-8FD2-DC1FDA112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745" y="9709"/>
            <a:ext cx="1775252" cy="826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D9D7E4-8F99-1F7B-9CF6-A257BBC39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44" y="230309"/>
            <a:ext cx="1093901" cy="552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F00057-B7C4-4908-2B9A-37F3BBBBBDA4}"/>
              </a:ext>
            </a:extLst>
          </p:cNvPr>
          <p:cNvSpPr txBox="1"/>
          <p:nvPr/>
        </p:nvSpPr>
        <p:spPr>
          <a:xfrm>
            <a:off x="10115550" y="5981360"/>
            <a:ext cx="180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You Bid Compliant</a:t>
            </a:r>
          </a:p>
        </p:txBody>
      </p:sp>
    </p:spTree>
    <p:extLst>
      <p:ext uri="{BB962C8B-B14F-4D97-AF65-F5344CB8AC3E}">
        <p14:creationId xmlns:p14="http://schemas.microsoft.com/office/powerpoint/2010/main" val="1542367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F56F-E048-439A-96A7-4F1CBC80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4219" y="154530"/>
            <a:ext cx="2623559" cy="668437"/>
          </a:xfrm>
        </p:spPr>
        <p:txBody>
          <a:bodyPr>
            <a:normAutofit/>
          </a:bodyPr>
          <a:lstStyle/>
          <a:p>
            <a:r>
              <a:rPr lang="en-GB" sz="3200"/>
              <a:t>Key Themes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B4BBAF-AFFF-014D-9E44-71AD33CFEF25}"/>
              </a:ext>
            </a:extLst>
          </p:cNvPr>
          <p:cNvSpPr/>
          <p:nvPr/>
        </p:nvSpPr>
        <p:spPr>
          <a:xfrm>
            <a:off x="0" y="-9052"/>
            <a:ext cx="9306958" cy="8750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Sizewell C Supply Chain - ESG Social Value Goals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05FF3-ED71-46D5-A19D-AB33118B5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895" y="1877101"/>
            <a:ext cx="3955636" cy="3764080"/>
          </a:xfrm>
          <a:prstGeom prst="rect">
            <a:avLst/>
          </a:prstGeom>
        </p:spPr>
      </p:pic>
      <p:sp>
        <p:nvSpPr>
          <p:cNvPr id="8" name="Arrow: Pentagon 7">
            <a:extLst>
              <a:ext uri="{FF2B5EF4-FFF2-40B4-BE49-F238E27FC236}">
                <a16:creationId xmlns:a16="http://schemas.microsoft.com/office/drawing/2014/main" id="{F0B696DE-8E8F-7859-21EB-C24473A9CB87}"/>
              </a:ext>
            </a:extLst>
          </p:cNvPr>
          <p:cNvSpPr/>
          <p:nvPr/>
        </p:nvSpPr>
        <p:spPr>
          <a:xfrm rot="5400000">
            <a:off x="-1199061" y="3177000"/>
            <a:ext cx="4362060" cy="1507040"/>
          </a:xfrm>
          <a:prstGeom prst="homePlate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18B00-5BCC-CD0A-5407-CD87E8C37DE5}"/>
              </a:ext>
            </a:extLst>
          </p:cNvPr>
          <p:cNvSpPr txBox="1"/>
          <p:nvPr/>
        </p:nvSpPr>
        <p:spPr>
          <a:xfrm>
            <a:off x="187282" y="874144"/>
            <a:ext cx="115239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SZC has developed 5 Environmental and Social Governance (ESG) Goals to identify where the supply chain can help deliver the Strategic Aims of the Project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DCD0C-F7E7-4EC3-20BD-69C49F1FD474}"/>
              </a:ext>
            </a:extLst>
          </p:cNvPr>
          <p:cNvSpPr txBox="1"/>
          <p:nvPr/>
        </p:nvSpPr>
        <p:spPr>
          <a:xfrm>
            <a:off x="228449" y="1749490"/>
            <a:ext cx="1507040" cy="258532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Goal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Increase UK Content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By championing UK content in the supply chain, and prioritising local,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regional, and then national spend where possible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C8549FB-3234-4D2F-AC98-DEF989D08309}"/>
              </a:ext>
            </a:extLst>
          </p:cNvPr>
          <p:cNvSpPr/>
          <p:nvPr/>
        </p:nvSpPr>
        <p:spPr>
          <a:xfrm rot="5400000">
            <a:off x="410922" y="3177001"/>
            <a:ext cx="4362060" cy="1507040"/>
          </a:xfrm>
          <a:prstGeom prst="homePlat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71BA43-9455-2BFC-1ED4-3EA6713CFFDF}"/>
              </a:ext>
            </a:extLst>
          </p:cNvPr>
          <p:cNvSpPr txBox="1"/>
          <p:nvPr/>
        </p:nvSpPr>
        <p:spPr>
          <a:xfrm>
            <a:off x="1838427" y="1749490"/>
            <a:ext cx="1507041" cy="264687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Goal 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Invest in education, employment and skills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By identifying job opportunities and skills training and apprenticeship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opportunities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E14F0F29-BD95-A6A4-093C-F188984CA99A}"/>
              </a:ext>
            </a:extLst>
          </p:cNvPr>
          <p:cNvSpPr/>
          <p:nvPr/>
        </p:nvSpPr>
        <p:spPr>
          <a:xfrm rot="5400000">
            <a:off x="2020905" y="3177000"/>
            <a:ext cx="4362060" cy="150704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DE0282-38FA-02EC-C802-BD71E87F75CF}"/>
              </a:ext>
            </a:extLst>
          </p:cNvPr>
          <p:cNvSpPr txBox="1"/>
          <p:nvPr/>
        </p:nvSpPr>
        <p:spPr>
          <a:xfrm>
            <a:off x="3448413" y="1749490"/>
            <a:ext cx="1507039" cy="350865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Goal 3: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Reduce the environmental impact of construction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By identifying and acting on opportunities to leave a strong environmental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legacy as well as mitigating our impact on the environment.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82DC79C8-109C-A872-FF5F-3B557B67F220}"/>
              </a:ext>
            </a:extLst>
          </p:cNvPr>
          <p:cNvSpPr/>
          <p:nvPr/>
        </p:nvSpPr>
        <p:spPr>
          <a:xfrm rot="5400000">
            <a:off x="3630888" y="3177000"/>
            <a:ext cx="4362060" cy="150704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288FB2-C41D-E532-3094-EBB53F385C3D}"/>
              </a:ext>
            </a:extLst>
          </p:cNvPr>
          <p:cNvSpPr txBox="1"/>
          <p:nvPr/>
        </p:nvSpPr>
        <p:spPr>
          <a:xfrm>
            <a:off x="5058397" y="1749490"/>
            <a:ext cx="1507040" cy="34470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Goal 4: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Tackle workforce inequality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By creating a diverse and inclusive workplace which employs local people,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engages young people, takes steps to engage hard-to-reach-groups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promotes health and wellbeing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5689DAC-6A38-1D1C-F47A-5AF911110AE4}"/>
              </a:ext>
            </a:extLst>
          </p:cNvPr>
          <p:cNvSpPr/>
          <p:nvPr/>
        </p:nvSpPr>
        <p:spPr>
          <a:xfrm rot="5400000">
            <a:off x="5240873" y="3177000"/>
            <a:ext cx="4362060" cy="1507040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6DF4A4-841C-AE47-4469-3D434704483E}"/>
              </a:ext>
            </a:extLst>
          </p:cNvPr>
          <p:cNvSpPr txBox="1"/>
          <p:nvPr/>
        </p:nvSpPr>
        <p:spPr>
          <a:xfrm>
            <a:off x="6668383" y="1749490"/>
            <a:ext cx="1507040" cy="329320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Goal 5: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Optimise opportunities for local communities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By providing opportunities in the region and supporting initiatives that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improve outcomes for local communities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5E146E-5616-28E9-0119-009E565693B8}"/>
              </a:ext>
            </a:extLst>
          </p:cNvPr>
          <p:cNvSpPr txBox="1"/>
          <p:nvPr/>
        </p:nvSpPr>
        <p:spPr>
          <a:xfrm>
            <a:off x="8444204" y="6092888"/>
            <a:ext cx="326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Contact: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  <a:hlinkClick r:id="rId3"/>
              </a:rPr>
              <a:t>Esg.team@sizewell.com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098D4F6-8F5A-3FE1-EB3F-FDC355D0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6745" y="9709"/>
            <a:ext cx="1775252" cy="826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48A183-4CFD-C955-0B7B-6A231C61D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44" y="230309"/>
            <a:ext cx="1093901" cy="5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99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alphaModFix amt="19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A048D859-81C7-3352-F058-98D8ED69A46A}"/>
              </a:ext>
            </a:extLst>
          </p:cNvPr>
          <p:cNvSpPr/>
          <p:nvPr/>
        </p:nvSpPr>
        <p:spPr>
          <a:xfrm flipH="1">
            <a:off x="7795967" y="2762056"/>
            <a:ext cx="4396032" cy="4095944"/>
          </a:xfrm>
          <a:prstGeom prst="rtTriangle">
            <a:avLst/>
          </a:prstGeom>
          <a:solidFill>
            <a:srgbClr val="1B2253"/>
          </a:solidFill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6341" y="-1"/>
            <a:ext cx="6565660" cy="6858001"/>
          </a:xfrm>
          <a:prstGeom prst="rect">
            <a:avLst/>
          </a:prstGeom>
          <a:noFill/>
        </p:spPr>
      </p:pic>
      <p:sp>
        <p:nvSpPr>
          <p:cNvPr id="3" name="TextBox 3"/>
          <p:cNvSpPr txBox="1"/>
          <p:nvPr/>
        </p:nvSpPr>
        <p:spPr>
          <a:xfrm>
            <a:off x="685800" y="2362200"/>
            <a:ext cx="5410200" cy="92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12" b="0" i="0" u="none" strike="noStrike" kern="1200" cap="none" spc="0" normalizeH="0" baseline="0" noProof="0">
                <a:ln>
                  <a:noFill/>
                </a:ln>
                <a:solidFill>
                  <a:srgbClr val="16336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4" name="AutoShape 4"/>
          <p:cNvSpPr/>
          <p:nvPr/>
        </p:nvSpPr>
        <p:spPr>
          <a:xfrm>
            <a:off x="685800" y="3429000"/>
            <a:ext cx="5270740" cy="0"/>
          </a:xfrm>
          <a:prstGeom prst="line">
            <a:avLst/>
          </a:prstGeom>
          <a:ln w="38100" cap="flat">
            <a:solidFill>
              <a:srgbClr val="FE8F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02979" y="5562726"/>
            <a:ext cx="1108712" cy="450726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5800" y="3541218"/>
            <a:ext cx="5270740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37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233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any questions or more information, please: </a:t>
            </a:r>
          </a:p>
          <a:p>
            <a:pPr marL="0" marR="0" lvl="0" indent="0" algn="l" defTabSz="914400" rtl="0" eaLnBrk="1" fontAlgn="auto" latinLnBrk="0" hangingPunct="1">
              <a:lnSpc>
                <a:spcPts val="2337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233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email: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233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5"/>
              </a:rPr>
              <a:t>sizewellcinfo@suffolkchamber.co.uk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233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ts val="2337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233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call: 01473 694818</a:t>
            </a:r>
          </a:p>
          <a:p>
            <a:pPr marL="0" marR="0" lvl="0" indent="0" algn="l" defTabSz="914400" rtl="0" eaLnBrk="1" fontAlgn="auto" latinLnBrk="0" hangingPunct="1">
              <a:lnSpc>
                <a:spcPts val="2337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2233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or visit: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  <a:hlinkClick r:id="rId6"/>
              </a:rPr>
              <a:t>www.sizewellcsupplychain.co.uk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2233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B271E2-7958-6AE1-B6B7-AC72A4A44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8308" y="5428131"/>
            <a:ext cx="1373137" cy="639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91155D-6F42-3988-EA35-203049640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559" y="6155428"/>
            <a:ext cx="1266510" cy="639639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38BB25C6-0E41-DDD3-958D-E7757A790C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28308" y="4889838"/>
            <a:ext cx="1383383" cy="4737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F63A50-DD55-C24A-2264-863F356BBC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5942"/>
            <a:ext cx="2575003" cy="130166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ffee on white background">
            <a:extLst>
              <a:ext uri="{FF2B5EF4-FFF2-40B4-BE49-F238E27FC236}">
                <a16:creationId xmlns:a16="http://schemas.microsoft.com/office/drawing/2014/main" id="{83811CA1-2205-14F9-DCBD-C098B8449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44" y="239486"/>
            <a:ext cx="7137328" cy="4757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7A6EAF-0A14-FA5B-7EEC-E7068F03928F}"/>
              </a:ext>
            </a:extLst>
          </p:cNvPr>
          <p:cNvSpPr txBox="1"/>
          <p:nvPr/>
        </p:nvSpPr>
        <p:spPr>
          <a:xfrm>
            <a:off x="2570398" y="3287485"/>
            <a:ext cx="7225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>
                <a:solidFill>
                  <a:srgbClr val="0070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10:30-11:00am </a:t>
            </a:r>
          </a:p>
          <a:p>
            <a:pPr algn="ctr"/>
            <a:r>
              <a:rPr lang="en-GB" sz="4000" b="1">
                <a:solidFill>
                  <a:srgbClr val="0070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121 opportunities &amp; coffee break</a:t>
            </a:r>
            <a:endParaRPr lang="en-GB" sz="4000" b="1">
              <a:solidFill>
                <a:srgbClr val="007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33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759D-0336-C1C1-5E68-5A401C96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11.00am-12pm Workshop: How to complete tender responses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48CC0-8BD9-971D-61F9-807AD961B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Group exercise to respond to a potential requirement and what you need to be aware of when filling out tender documentation.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r>
              <a:rPr lang="en-GB" sz="2800"/>
              <a:t>Part A- instructions and information</a:t>
            </a:r>
          </a:p>
          <a:p>
            <a:pPr marL="0" indent="0">
              <a:buNone/>
            </a:pPr>
            <a:r>
              <a:rPr lang="en-GB" sz="2800"/>
              <a:t>Part B- Procurement Specific Questionnaire</a:t>
            </a:r>
          </a:p>
          <a:p>
            <a:pPr marL="0" indent="0">
              <a:buNone/>
            </a:pPr>
            <a:r>
              <a:rPr lang="en-GB" sz="2800"/>
              <a:t>Part C- response pack</a:t>
            </a:r>
          </a:p>
          <a:p>
            <a:pPr marL="0" indent="0">
              <a:buNone/>
            </a:pPr>
            <a:endParaRPr lang="en-GB" sz="2800"/>
          </a:p>
          <a:p>
            <a:pPr marL="0" indent="0">
              <a:buNone/>
            </a:pPr>
            <a:r>
              <a:rPr lang="en-GB" sz="2800"/>
              <a:t>Guidance document</a:t>
            </a:r>
          </a:p>
          <a:p>
            <a:pPr marL="0" indent="0">
              <a:buNone/>
            </a:pPr>
            <a:r>
              <a:rPr lang="en-GB" sz="2800"/>
              <a:t>ESC Social Value Ask</a:t>
            </a:r>
          </a:p>
          <a:p>
            <a:pPr marL="0" indent="0">
              <a:buNone/>
            </a:pPr>
            <a:r>
              <a:rPr lang="en-GB" sz="2800"/>
              <a:t>Our Direction 2028</a:t>
            </a:r>
          </a:p>
          <a:p>
            <a:pPr marL="0" indent="0">
              <a:buNone/>
            </a:pPr>
            <a:r>
              <a:rPr lang="en-GB" sz="2600"/>
              <a:t>Procurement Strategy 2024-2028</a:t>
            </a:r>
          </a:p>
        </p:txBody>
      </p:sp>
    </p:spTree>
    <p:extLst>
      <p:ext uri="{BB962C8B-B14F-4D97-AF65-F5344CB8AC3E}">
        <p14:creationId xmlns:p14="http://schemas.microsoft.com/office/powerpoint/2010/main" val="3184776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CA59A-570D-E587-6796-5F3722D43E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Procurement Act 2023 for Suppliers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8DA79-3232-187E-F547-B98D878AE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Richard Hill, Procurement Lead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46409A-923B-4582-DC5F-53D523913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4764033"/>
            <a:ext cx="1155700" cy="11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blue and white sign with black text&#10;&#10;Description automatically generated">
            <a:extLst>
              <a:ext uri="{FF2B5EF4-FFF2-40B4-BE49-F238E27FC236}">
                <a16:creationId xmlns:a16="http://schemas.microsoft.com/office/drawing/2014/main" id="{99A900B5-664F-B215-5878-69597C4FC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716" y="4764033"/>
            <a:ext cx="1187450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CDA65C-B7C2-8AEE-1288-8F3C7FE2C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96" y="4783083"/>
            <a:ext cx="1168400" cy="116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7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813D-0CD4-90E4-03C0-8E456365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changing and why?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2457D85-07D8-6A80-5197-26F045C2D1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075145"/>
              </p:ext>
            </p:extLst>
          </p:nvPr>
        </p:nvGraphicFramePr>
        <p:xfrm>
          <a:off x="3868738" y="1282261"/>
          <a:ext cx="7315200" cy="470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8670FCF-A837-1212-EECB-B66445905C9B}"/>
              </a:ext>
            </a:extLst>
          </p:cNvPr>
          <p:cNvSpPr txBox="1"/>
          <p:nvPr/>
        </p:nvSpPr>
        <p:spPr>
          <a:xfrm>
            <a:off x="5014365" y="523672"/>
            <a:ext cx="542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 £214,904 including VAT (for services or goods)*</a:t>
            </a:r>
          </a:p>
          <a:p>
            <a:r>
              <a:rPr lang="en-GB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 £5,372,609 including VAT (for works)*</a:t>
            </a:r>
          </a:p>
          <a:p>
            <a:endParaRPr lang="en-GB" b="0" i="0">
              <a:solidFill>
                <a:srgbClr val="242424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35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B3D2B-8D1E-FB73-DB73-5A878364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remains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B911-5DB1-21E0-80F4-198C5DFD0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>
                <a:ea typeface="Calibri" panose="020F0502020204030204" pitchFamily="34" charset="0"/>
              </a:rPr>
              <a:t>Below threshold remains broadly the same</a:t>
            </a:r>
            <a:endParaRPr lang="en-GB">
              <a:ea typeface="Calibri" panose="020F0502020204030204" pitchFamily="34" charset="0"/>
            </a:endParaRPr>
          </a:p>
          <a:p>
            <a:r>
              <a:rPr lang="en-GB">
                <a:ea typeface="Calibri" panose="020F0502020204030204" pitchFamily="34" charset="0"/>
              </a:rPr>
              <a:t>Basics of good bidding:</a:t>
            </a:r>
          </a:p>
          <a:p>
            <a:pPr lvl="1"/>
            <a:r>
              <a:rPr lang="en-GB">
                <a:ea typeface="Calibri" panose="020F0502020204030204" pitchFamily="34" charset="0"/>
              </a:rPr>
              <a:t>Competitive pricing</a:t>
            </a:r>
          </a:p>
          <a:p>
            <a:pPr lvl="1"/>
            <a:r>
              <a:rPr lang="en-GB">
                <a:ea typeface="Calibri" panose="020F0502020204030204" pitchFamily="34" charset="0"/>
              </a:rPr>
              <a:t>Good quality submissions</a:t>
            </a:r>
          </a:p>
          <a:p>
            <a:pPr lvl="1"/>
            <a:r>
              <a:rPr lang="en-GB">
                <a:ea typeface="Calibri" panose="020F0502020204030204" pitchFamily="34" charset="0"/>
              </a:rPr>
              <a:t>Reading instructions/questions carefully</a:t>
            </a:r>
          </a:p>
          <a:p>
            <a:pPr lvl="1"/>
            <a:r>
              <a:rPr lang="en-GB">
                <a:ea typeface="Calibri" panose="020F0502020204030204" pitchFamily="34" charset="0"/>
              </a:rPr>
              <a:t>Following rules set out in tender documents</a:t>
            </a:r>
          </a:p>
          <a:p>
            <a:pPr lvl="1"/>
            <a:r>
              <a:rPr lang="en-GB">
                <a:ea typeface="Calibri" panose="020F0502020204030204" pitchFamily="34" charset="0"/>
              </a:rPr>
              <a:t>Raising clarifications</a:t>
            </a:r>
          </a:p>
          <a:p>
            <a:pPr lvl="1"/>
            <a:r>
              <a:rPr lang="en-GB">
                <a:ea typeface="Calibri" panose="020F0502020204030204" pitchFamily="34" charset="0"/>
              </a:rPr>
              <a:t>Checking contract terms</a:t>
            </a:r>
          </a:p>
          <a:p>
            <a:pPr lvl="1"/>
            <a:r>
              <a:rPr lang="en-GB">
                <a:ea typeface="Calibri" panose="020F0502020204030204" pitchFamily="34" charset="0"/>
              </a:rPr>
              <a:t>Strong social value offering</a:t>
            </a:r>
          </a:p>
          <a:p>
            <a:pPr lvl="1"/>
            <a:endParaRPr lang="en-GB">
              <a:ea typeface="Calibri" panose="020F0502020204030204" pitchFamily="34" charset="0"/>
            </a:endParaRPr>
          </a:p>
          <a:p>
            <a:r>
              <a:rPr lang="en-GB">
                <a:ea typeface="Calibri" panose="020F0502020204030204" pitchFamily="34" charset="0"/>
              </a:rPr>
              <a:t>Frameworks and DPS will run until the end of their current term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59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AFD1-1391-02D3-6776-03598BFB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Differences to be aware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7C907-7CF2-240A-43AA-C9A2C26B4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/>
              <a:t>Procurement Specific Questionnaire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/>
              <a:t>Debarment list – effects subcontractors, connected persons and associated persons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/>
              <a:t>New: Competitive Flexible Procedure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/>
              <a:t>New frameworks may operate differently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/>
              <a:t>Higher value contracts (over £5m):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/>
              <a:t>KPIs &amp; performance publicly rated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/>
              <a:t>Copy of contract published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/>
              <a:t>Unsuccessful bidders will be named</a:t>
            </a:r>
          </a:p>
        </p:txBody>
      </p:sp>
    </p:spTree>
    <p:extLst>
      <p:ext uri="{BB962C8B-B14F-4D97-AF65-F5344CB8AC3E}">
        <p14:creationId xmlns:p14="http://schemas.microsoft.com/office/powerpoint/2010/main" val="237273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BB55D-357C-0341-134D-8D6AB5EF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Central Digital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45AA4-27F5-5955-5293-C9E5297A0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/>
              <a:t>An upgraded Find a Tender Service</a:t>
            </a:r>
          </a:p>
          <a:p>
            <a:r>
              <a:rPr lang="en-GB" sz="2800"/>
              <a:t>One site to register on and provide key information</a:t>
            </a:r>
          </a:p>
          <a:p>
            <a:pPr lvl="1"/>
            <a:r>
              <a:rPr lang="en-GB" sz="2600"/>
              <a:t>Individual code</a:t>
            </a:r>
          </a:p>
          <a:p>
            <a:pPr lvl="1"/>
            <a:r>
              <a:rPr lang="en-GB" sz="2600"/>
              <a:t>Custom searches and alerts</a:t>
            </a:r>
          </a:p>
          <a:p>
            <a:pPr lvl="1"/>
            <a:r>
              <a:rPr lang="en-GB" sz="2600"/>
              <a:t>Should link with individual Council’s eProcurement sites</a:t>
            </a:r>
          </a:p>
          <a:p>
            <a:r>
              <a:rPr lang="en-GB" sz="2800"/>
              <a:t>Greater transparency</a:t>
            </a:r>
          </a:p>
          <a:p>
            <a:pPr lvl="1"/>
            <a:r>
              <a:rPr lang="en-GB" sz="2600"/>
              <a:t>Data reporting</a:t>
            </a:r>
          </a:p>
          <a:p>
            <a:pPr lvl="1"/>
            <a:r>
              <a:rPr lang="en-GB" sz="2600"/>
              <a:t>Debarment list</a:t>
            </a:r>
          </a:p>
          <a:p>
            <a:pPr lvl="1"/>
            <a:r>
              <a:rPr lang="en-GB" sz="2600"/>
              <a:t>Performance information</a:t>
            </a:r>
          </a:p>
        </p:txBody>
      </p:sp>
    </p:spTree>
    <p:extLst>
      <p:ext uri="{BB962C8B-B14F-4D97-AF65-F5344CB8AC3E}">
        <p14:creationId xmlns:p14="http://schemas.microsoft.com/office/powerpoint/2010/main" val="1054577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9707-7001-66C8-EAB6-9C5FCD4B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Steps you can take to prepare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717AC-2FA7-105A-9853-22B82D249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/>
              <a:t>Understand how the regulations could affect your business:</a:t>
            </a:r>
          </a:p>
          <a:p>
            <a:pPr lvl="1"/>
            <a:r>
              <a:rPr lang="en-GB" sz="2200"/>
              <a:t>Take part in webinars offered by the Cabinet Office- next 24.1.25 11am</a:t>
            </a:r>
          </a:p>
          <a:p>
            <a:pPr lvl="1"/>
            <a:r>
              <a:rPr lang="en-GB" sz="2400"/>
              <a:t>Review guidance for suppliers on:</a:t>
            </a:r>
          </a:p>
          <a:p>
            <a:pPr marL="0" indent="0">
              <a:buNone/>
            </a:pPr>
            <a:r>
              <a:rPr lang="en-GB" sz="2400">
                <a:hlinkClick r:id="rId3"/>
              </a:rPr>
              <a:t>Transforming Public Procurement - GOV.UK (www.gov.uk)</a:t>
            </a:r>
            <a:endParaRPr lang="en-GB" sz="2400"/>
          </a:p>
          <a:p>
            <a:endParaRPr lang="en-GB" sz="2400"/>
          </a:p>
          <a:p>
            <a:r>
              <a:rPr lang="en-GB" sz="2400"/>
              <a:t>Register on central digital platform from 24</a:t>
            </a:r>
            <a:r>
              <a:rPr lang="en-GB" sz="2400" baseline="30000"/>
              <a:t>th</a:t>
            </a:r>
            <a:r>
              <a:rPr lang="en-GB" sz="2400"/>
              <a:t> February</a:t>
            </a:r>
          </a:p>
          <a:p>
            <a:r>
              <a:rPr lang="en-GB" sz="2400"/>
              <a:t>Review local procurement pipelines once published</a:t>
            </a:r>
          </a:p>
          <a:p>
            <a:r>
              <a:rPr lang="en-GB" sz="2400"/>
              <a:t>Consider Social Value and net zero offerings</a:t>
            </a:r>
          </a:p>
          <a:p>
            <a:r>
              <a:rPr lang="en-GB" sz="2400"/>
              <a:t>Review supply chain for exclusion grounds</a:t>
            </a:r>
          </a:p>
        </p:txBody>
      </p:sp>
    </p:spTree>
    <p:extLst>
      <p:ext uri="{BB962C8B-B14F-4D97-AF65-F5344CB8AC3E}">
        <p14:creationId xmlns:p14="http://schemas.microsoft.com/office/powerpoint/2010/main" val="3491148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44EB7D-1A49-AA62-823B-B2FA29C1E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East Suffolk Social Value Ask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45C1BAF-F867-B587-3687-8C6B4654DD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Abiola Michael-Bucknor, Procurement Lead</a:t>
            </a:r>
          </a:p>
        </p:txBody>
      </p:sp>
    </p:spTree>
    <p:extLst>
      <p:ext uri="{BB962C8B-B14F-4D97-AF65-F5344CB8AC3E}">
        <p14:creationId xmlns:p14="http://schemas.microsoft.com/office/powerpoint/2010/main" val="3190874907"/>
      </p:ext>
    </p:extLst>
  </p:cSld>
  <p:clrMapOvr>
    <a:masterClrMapping/>
  </p:clrMapOvr>
</p:sld>
</file>

<file path=ppt/theme/theme1.xml><?xml version="1.0" encoding="utf-8"?>
<a:theme xmlns:a="http://schemas.openxmlformats.org/drawingml/2006/main" name="East Suffolk PowerPoint templat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st Suffolk PowerPoint template" id="{3F66D8B9-C0AA-4FA0-9001-F628B3B83644}" vid="{D2BB09CA-8FA3-44D7-97C1-A4C0DB15B6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EDF BRAND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02F"/>
      </a:accent1>
      <a:accent2>
        <a:srgbClr val="FE5815"/>
      </a:accent2>
      <a:accent3>
        <a:srgbClr val="C4D600"/>
      </a:accent3>
      <a:accent4>
        <a:srgbClr val="509E2F"/>
      </a:accent4>
      <a:accent5>
        <a:srgbClr val="005BBB"/>
      </a:accent5>
      <a:accent6>
        <a:srgbClr val="001A70"/>
      </a:accent6>
      <a:hlink>
        <a:srgbClr val="0563C1"/>
      </a:hlink>
      <a:folHlink>
        <a:srgbClr val="954F72"/>
      </a:folHlink>
    </a:clrScheme>
    <a:fontScheme name="Custom 18">
      <a:majorFont>
        <a:latin typeface="Frutiger LT Std 55 Roman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EGR Webinar Slides" id="{9F9238DA-D2B1-4AFA-92CB-ADDBDE91B6FB}" vid="{1257FADF-F75E-4DB7-A4D3-0C5A0D7561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5df3a9-a55c-411a-b85f-1c3ffe7894b2" xsi:nil="true"/>
    <lcf76f155ced4ddcb4097134ff3c332f xmlns="3be1e62b-b60a-4bb0-86bc-df6f5d23a42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A2CC169B96D41B63744C8398FF547" ma:contentTypeVersion="19" ma:contentTypeDescription="Create a new document." ma:contentTypeScope="" ma:versionID="64f6c7e5b169cb98b9a19052e7d64b5f">
  <xsd:schema xmlns:xsd="http://www.w3.org/2001/XMLSchema" xmlns:xs="http://www.w3.org/2001/XMLSchema" xmlns:p="http://schemas.microsoft.com/office/2006/metadata/properties" xmlns:ns2="3be1e62b-b60a-4bb0-86bc-df6f5d23a42f" xmlns:ns3="a95df3a9-a55c-411a-b85f-1c3ffe7894b2" targetNamespace="http://schemas.microsoft.com/office/2006/metadata/properties" ma:root="true" ma:fieldsID="399bf24296fbf9e3f58b90081248d6dc" ns2:_="" ns3:_="">
    <xsd:import namespace="3be1e62b-b60a-4bb0-86bc-df6f5d23a42f"/>
    <xsd:import namespace="a95df3a9-a55c-411a-b85f-1c3ffe7894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1e62b-b60a-4bb0-86bc-df6f5d23a4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3629fc1-4fae-4e7a-bd28-cb0bd49a4d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df3a9-a55c-411a-b85f-1c3ffe7894b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ab9d62-bd66-4fd6-aa00-c4689f7a19a0}" ma:internalName="TaxCatchAll" ma:showField="CatchAllData" ma:web="a95df3a9-a55c-411a-b85f-1c3ffe7894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F0BEE8-D66C-42AA-9E54-BB59061C96F3}">
  <ds:schemaRefs>
    <ds:schemaRef ds:uri="3be1e62b-b60a-4bb0-86bc-df6f5d23a42f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95df3a9-a55c-411a-b85f-1c3ffe7894b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7FD21D6-E8CC-450A-B258-3C5293879C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267C3E-0131-481C-B1B1-6AEEF50FB758}">
  <ds:schemaRefs>
    <ds:schemaRef ds:uri="3be1e62b-b60a-4bb0-86bc-df6f5d23a42f"/>
    <ds:schemaRef ds:uri="a95df3a9-a55c-411a-b85f-1c3ffe7894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 PowerPoint Template</Template>
  <TotalTime>0</TotalTime>
  <Words>1690</Words>
  <Application>Microsoft Office PowerPoint</Application>
  <PresentationFormat>Widescreen</PresentationFormat>
  <Paragraphs>247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Aptos</vt:lpstr>
      <vt:lpstr>Arial</vt:lpstr>
      <vt:lpstr>Calibri</vt:lpstr>
      <vt:lpstr>Calibri Light</vt:lpstr>
      <vt:lpstr>Corbel</vt:lpstr>
      <vt:lpstr>Frutiger LT Std 45 Light</vt:lpstr>
      <vt:lpstr>Segoe UI</vt:lpstr>
      <vt:lpstr>Wingdings 2</vt:lpstr>
      <vt:lpstr>East Suffolk PowerPoint template</vt:lpstr>
      <vt:lpstr>Office Theme</vt:lpstr>
      <vt:lpstr>1_Office Theme</vt:lpstr>
      <vt:lpstr>Retrospect</vt:lpstr>
      <vt:lpstr>Meet the Buyer Event </vt:lpstr>
      <vt:lpstr>Welcome</vt:lpstr>
      <vt:lpstr>Procurement Act 2023 for Suppliers</vt:lpstr>
      <vt:lpstr>What is changing and why?</vt:lpstr>
      <vt:lpstr>What remains the same</vt:lpstr>
      <vt:lpstr>Differences to be aware of</vt:lpstr>
      <vt:lpstr>Central Digital Platform</vt:lpstr>
      <vt:lpstr>Steps you can take to prepare</vt:lpstr>
      <vt:lpstr>East Suffolk Social Value Ask</vt:lpstr>
      <vt:lpstr>The East Suffolk Value Ask </vt:lpstr>
      <vt:lpstr>Social Value Ask Policy : ESC Social Value Ask Draft 1.xlsx </vt:lpstr>
      <vt:lpstr>In response to Tenders: Do's and Don'ts's </vt:lpstr>
      <vt:lpstr>Examples of  Social Value delivered in projects </vt:lpstr>
      <vt:lpstr>PowerPoint Presentation</vt:lpstr>
      <vt:lpstr>Cromer and Mundesley Coastal Management Projects (for North Norfolk District Council)</vt:lpstr>
      <vt:lpstr>Cultural Quarter - The Demolition phase of Battery Green Car Park Lowestoft, Suffolk, NR32 1</vt:lpstr>
      <vt:lpstr>Examples of Good and Poor responses to Social Value Questions </vt:lpstr>
      <vt:lpstr>Ensure Social Value Responses are related to the project to be delivered !!!</vt:lpstr>
      <vt:lpstr>PowerPoint Presentation</vt:lpstr>
      <vt:lpstr>PowerPoint Presentation</vt:lpstr>
      <vt:lpstr>PowerPoint Presentation</vt:lpstr>
      <vt:lpstr>Key Themes</vt:lpstr>
      <vt:lpstr>Key Themes</vt:lpstr>
      <vt:lpstr>PowerPoint Presentation</vt:lpstr>
      <vt:lpstr>PowerPoint Presentation</vt:lpstr>
      <vt:lpstr>11.00am-12pm Workshop: How to complete tender responses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Procurement Act 2023 for Suppliers</dc:title>
  <dc:creator>Amy Moye</dc:creator>
  <cp:lastModifiedBy>Amy Moye</cp:lastModifiedBy>
  <cp:revision>1</cp:revision>
  <dcterms:created xsi:type="dcterms:W3CDTF">2024-06-21T12:26:11Z</dcterms:created>
  <dcterms:modified xsi:type="dcterms:W3CDTF">2025-01-24T12:20:00Z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0x01010035AA2CC169B96D41B63744C8398FF547</vt:lpwstr>
  </property>
  <property fmtid="{D5CDD505-2E9C-101B-9397-08002B2CF9AE}" pid="3" name="MediaServiceImageTags">
    <vt:lpwstr/>
  </property>
</Properties>
</file>