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4"/>
    <p:sldMasterId id="2147483888" r:id="rId5"/>
    <p:sldMasterId id="2147483903" r:id="rId6"/>
    <p:sldMasterId id="2147483915" r:id="rId7"/>
    <p:sldMasterId id="2147483927" r:id="rId8"/>
  </p:sldMasterIdLst>
  <p:notesMasterIdLst>
    <p:notesMasterId r:id="rId57"/>
  </p:notesMasterIdLst>
  <p:handoutMasterIdLst>
    <p:handoutMasterId r:id="rId58"/>
  </p:handoutMasterIdLst>
  <p:sldIdLst>
    <p:sldId id="256" r:id="rId9"/>
    <p:sldId id="353" r:id="rId10"/>
    <p:sldId id="361" r:id="rId11"/>
    <p:sldId id="362" r:id="rId12"/>
    <p:sldId id="355" r:id="rId13"/>
    <p:sldId id="266" r:id="rId14"/>
    <p:sldId id="259" r:id="rId15"/>
    <p:sldId id="257" r:id="rId16"/>
    <p:sldId id="258" r:id="rId17"/>
    <p:sldId id="260" r:id="rId18"/>
    <p:sldId id="261" r:id="rId19"/>
    <p:sldId id="262" r:id="rId20"/>
    <p:sldId id="263" r:id="rId21"/>
    <p:sldId id="267" r:id="rId22"/>
    <p:sldId id="264" r:id="rId23"/>
    <p:sldId id="265" r:id="rId24"/>
    <p:sldId id="268" r:id="rId25"/>
    <p:sldId id="357" r:id="rId26"/>
    <p:sldId id="279" r:id="rId27"/>
    <p:sldId id="280" r:id="rId28"/>
    <p:sldId id="281" r:id="rId29"/>
    <p:sldId id="283" r:id="rId30"/>
    <p:sldId id="282" r:id="rId31"/>
    <p:sldId id="356" r:id="rId32"/>
    <p:sldId id="310" r:id="rId33"/>
    <p:sldId id="314" r:id="rId34"/>
    <p:sldId id="315" r:id="rId35"/>
    <p:sldId id="313" r:id="rId36"/>
    <p:sldId id="354" r:id="rId37"/>
    <p:sldId id="301" r:id="rId38"/>
    <p:sldId id="291" r:id="rId39"/>
    <p:sldId id="299" r:id="rId40"/>
    <p:sldId id="292" r:id="rId41"/>
    <p:sldId id="293" r:id="rId42"/>
    <p:sldId id="368" r:id="rId43"/>
    <p:sldId id="302" r:id="rId44"/>
    <p:sldId id="2147470247" r:id="rId45"/>
    <p:sldId id="296" r:id="rId46"/>
    <p:sldId id="297" r:id="rId47"/>
    <p:sldId id="363" r:id="rId48"/>
    <p:sldId id="364" r:id="rId49"/>
    <p:sldId id="365" r:id="rId50"/>
    <p:sldId id="366" r:id="rId51"/>
    <p:sldId id="370" r:id="rId52"/>
    <p:sldId id="367" r:id="rId53"/>
    <p:sldId id="300" r:id="rId54"/>
    <p:sldId id="360" r:id="rId55"/>
    <p:sldId id="359"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4757FE-5799-26BC-CCD8-0E8AFAE075AE}" name="Bethany Rance" initials="BR" userId="S::bethany.rance@eastsuffolk.gov.uk::a5011172-1c0a-4c36-9ea3-de424f35a14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8A"/>
    <a:srgbClr val="3A8D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0FEF2-0D73-EAEB-077B-A98056BE106E}" v="2" dt="2025-07-23T08:20:35.624"/>
    <p1510:client id="{59209113-B390-4565-9B06-2D6EB537EE45}" v="2" dt="2025-07-23T12:35:59.468"/>
    <p1510:client id="{735E79D9-6794-292C-5CA3-0E0D0CBDD039}" v="1" dt="2025-07-23T15:27:36.323"/>
    <p1510:client id="{ADF21DB5-A7FD-9870-AF34-30EF926C5621}" v="88" dt="2025-07-22T20:02:58.973"/>
    <p1510:client id="{B4D59765-D736-4095-A48D-AC1D6DBF5631}" v="62" dt="2025-07-22T15:32:59.823"/>
    <p1510:client id="{D7DF82C2-ED2F-761E-18FE-FBCDB811CCA0}" v="21" dt="2025-07-23T15:33:42.065"/>
    <p1510:client id="{E76288CC-DABC-42FC-4633-607628698B58}" v="3" dt="2025-07-22T22:14:36.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McMillan" userId="e3d3d594-6f7f-47ec-b30c-a24c8a1a5a95" providerId="ADAL" clId="{59209113-B390-4565-9B06-2D6EB537EE45}"/>
    <pc:docChg chg="undo custSel modSld">
      <pc:chgData name="Andrea McMillan" userId="e3d3d594-6f7f-47ec-b30c-a24c8a1a5a95" providerId="ADAL" clId="{59209113-B390-4565-9B06-2D6EB537EE45}" dt="2025-07-15T23:06:28.110" v="214" actId="20577"/>
      <pc:docMkLst>
        <pc:docMk/>
      </pc:docMkLst>
      <pc:sldChg chg="modSp mod">
        <pc:chgData name="Andrea McMillan" userId="e3d3d594-6f7f-47ec-b30c-a24c8a1a5a95" providerId="ADAL" clId="{59209113-B390-4565-9B06-2D6EB537EE45}" dt="2025-07-15T23:03:34.270" v="89" actId="255"/>
        <pc:sldMkLst>
          <pc:docMk/>
          <pc:sldMk cId="1096621285" sldId="310"/>
        </pc:sldMkLst>
        <pc:spChg chg="mod">
          <ac:chgData name="Andrea McMillan" userId="e3d3d594-6f7f-47ec-b30c-a24c8a1a5a95" providerId="ADAL" clId="{59209113-B390-4565-9B06-2D6EB537EE45}" dt="2025-07-15T23:03:34.270" v="89" actId="255"/>
          <ac:spMkLst>
            <pc:docMk/>
            <pc:sldMk cId="1096621285" sldId="310"/>
            <ac:spMk id="6" creationId="{9A42BF72-1BAF-39E2-5F78-35D6CAD6DE17}"/>
          </ac:spMkLst>
        </pc:spChg>
      </pc:sldChg>
      <pc:sldChg chg="modSp mod">
        <pc:chgData name="Andrea McMillan" userId="e3d3d594-6f7f-47ec-b30c-a24c8a1a5a95" providerId="ADAL" clId="{59209113-B390-4565-9B06-2D6EB537EE45}" dt="2025-07-15T23:02:40.412" v="87" actId="1076"/>
        <pc:sldMkLst>
          <pc:docMk/>
          <pc:sldMk cId="669301587" sldId="314"/>
        </pc:sldMkLst>
        <pc:spChg chg="mod">
          <ac:chgData name="Andrea McMillan" userId="e3d3d594-6f7f-47ec-b30c-a24c8a1a5a95" providerId="ADAL" clId="{59209113-B390-4565-9B06-2D6EB537EE45}" dt="2025-07-15T23:02:40.412" v="87" actId="1076"/>
          <ac:spMkLst>
            <pc:docMk/>
            <pc:sldMk cId="669301587" sldId="314"/>
            <ac:spMk id="6" creationId="{9A42BF72-1BAF-39E2-5F78-35D6CAD6DE17}"/>
          </ac:spMkLst>
        </pc:spChg>
      </pc:sldChg>
      <pc:sldChg chg="modSp mod">
        <pc:chgData name="Andrea McMillan" userId="e3d3d594-6f7f-47ec-b30c-a24c8a1a5a95" providerId="ADAL" clId="{59209113-B390-4565-9B06-2D6EB537EE45}" dt="2025-07-15T23:06:28.110" v="214" actId="20577"/>
        <pc:sldMkLst>
          <pc:docMk/>
          <pc:sldMk cId="3956286458" sldId="356"/>
        </pc:sldMkLst>
        <pc:spChg chg="mod">
          <ac:chgData name="Andrea McMillan" userId="e3d3d594-6f7f-47ec-b30c-a24c8a1a5a95" providerId="ADAL" clId="{59209113-B390-4565-9B06-2D6EB537EE45}" dt="2025-07-15T23:06:28.110" v="214" actId="20577"/>
          <ac:spMkLst>
            <pc:docMk/>
            <pc:sldMk cId="3956286458" sldId="356"/>
            <ac:spMk id="2" creationId="{F1B348F9-F319-907A-29CA-221B2475C374}"/>
          </ac:spMkLst>
        </pc:spChg>
        <pc:spChg chg="mod">
          <ac:chgData name="Andrea McMillan" userId="e3d3d594-6f7f-47ec-b30c-a24c8a1a5a95" providerId="ADAL" clId="{59209113-B390-4565-9B06-2D6EB537EE45}" dt="2025-07-15T23:06:11.903" v="194" actId="27636"/>
          <ac:spMkLst>
            <pc:docMk/>
            <pc:sldMk cId="3956286458" sldId="356"/>
            <ac:spMk id="6" creationId="{498DF2A9-5204-BB7A-869D-EF548BAE8D84}"/>
          </ac:spMkLst>
        </pc:spChg>
      </pc:sldChg>
    </pc:docChg>
  </pc:docChgLst>
  <pc:docChgLst>
    <pc:chgData name="Ben Woolnough" userId="S::ben.woolnough@eastsuffolk.gov.uk::06105082-3721-47e2-8ceb-43a0584851a4" providerId="AD" clId="Web-{9F0BF38C-4968-43A7-96AF-70C0249997E5}"/>
    <pc:docChg chg="addSld modSld">
      <pc:chgData name="Ben Woolnough" userId="S::ben.woolnough@eastsuffolk.gov.uk::06105082-3721-47e2-8ceb-43a0584851a4" providerId="AD" clId="Web-{9F0BF38C-4968-43A7-96AF-70C0249997E5}" dt="2025-07-15T21:51:02.031" v="31"/>
      <pc:docMkLst>
        <pc:docMk/>
      </pc:docMkLst>
      <pc:sldChg chg="modSp">
        <pc:chgData name="Ben Woolnough" userId="S::ben.woolnough@eastsuffolk.gov.uk::06105082-3721-47e2-8ceb-43a0584851a4" providerId="AD" clId="Web-{9F0BF38C-4968-43A7-96AF-70C0249997E5}" dt="2025-07-15T21:48:55.027" v="1" actId="20577"/>
        <pc:sldMkLst>
          <pc:docMk/>
          <pc:sldMk cId="406692546" sldId="258"/>
        </pc:sldMkLst>
        <pc:spChg chg="mod">
          <ac:chgData name="Ben Woolnough" userId="S::ben.woolnough@eastsuffolk.gov.uk::06105082-3721-47e2-8ceb-43a0584851a4" providerId="AD" clId="Web-{9F0BF38C-4968-43A7-96AF-70C0249997E5}" dt="2025-07-15T21:48:55.027" v="1" actId="20577"/>
          <ac:spMkLst>
            <pc:docMk/>
            <pc:sldMk cId="406692546" sldId="258"/>
            <ac:spMk id="3" creationId="{92C18490-995A-D205-DE9D-7D58761914D5}"/>
          </ac:spMkLst>
        </pc:spChg>
      </pc:sldChg>
      <pc:sldChg chg="addSp delSp modSp new mod setBg modClrScheme chgLayout">
        <pc:chgData name="Ben Woolnough" userId="S::ben.woolnough@eastsuffolk.gov.uk::06105082-3721-47e2-8ceb-43a0584851a4" providerId="AD" clId="Web-{9F0BF38C-4968-43A7-96AF-70C0249997E5}" dt="2025-07-15T21:51:02.031" v="31"/>
        <pc:sldMkLst>
          <pc:docMk/>
          <pc:sldMk cId="1202160279" sldId="361"/>
        </pc:sldMkLst>
        <pc:spChg chg="mod">
          <ac:chgData name="Ben Woolnough" userId="S::ben.woolnough@eastsuffolk.gov.uk::06105082-3721-47e2-8ceb-43a0584851a4" providerId="AD" clId="Web-{9F0BF38C-4968-43A7-96AF-70C0249997E5}" dt="2025-07-15T21:50:53.968" v="26"/>
          <ac:spMkLst>
            <pc:docMk/>
            <pc:sldMk cId="1202160279" sldId="361"/>
            <ac:spMk id="13" creationId="{E1DFCE6E-377F-0021-9CAE-733A8E2649E7}"/>
          </ac:spMkLst>
        </pc:spChg>
        <pc:picChg chg="add mod">
          <ac:chgData name="Ben Woolnough" userId="S::ben.woolnough@eastsuffolk.gov.uk::06105082-3721-47e2-8ceb-43a0584851a4" providerId="AD" clId="Web-{9F0BF38C-4968-43A7-96AF-70C0249997E5}" dt="2025-07-15T21:51:02.031" v="31"/>
          <ac:picMkLst>
            <pc:docMk/>
            <pc:sldMk cId="1202160279" sldId="361"/>
            <ac:picMk id="17" creationId="{71B122EE-2D6D-4CB2-4014-F706730EB228}"/>
          </ac:picMkLst>
        </pc:picChg>
      </pc:sldChg>
    </pc:docChg>
  </pc:docChgLst>
  <pc:docChgLst>
    <pc:chgData name="Ben Woolnough" userId="S::ben.woolnough@eastsuffolk.gov.uk::06105082-3721-47e2-8ceb-43a0584851a4" providerId="AD" clId="Web-{F4B31C47-FF58-4FD1-A091-B1EBBF49604A}"/>
    <pc:docChg chg="modSld">
      <pc:chgData name="Ben Woolnough" userId="S::ben.woolnough@eastsuffolk.gov.uk::06105082-3721-47e2-8ceb-43a0584851a4" providerId="AD" clId="Web-{F4B31C47-FF58-4FD1-A091-B1EBBF49604A}" dt="2025-07-16T08:48:56.812" v="13" actId="20577"/>
      <pc:docMkLst>
        <pc:docMk/>
      </pc:docMkLst>
      <pc:sldChg chg="modSp">
        <pc:chgData name="Ben Woolnough" userId="S::ben.woolnough@eastsuffolk.gov.uk::06105082-3721-47e2-8ceb-43a0584851a4" providerId="AD" clId="Web-{F4B31C47-FF58-4FD1-A091-B1EBBF49604A}" dt="2025-07-16T08:48:56.812" v="13" actId="20577"/>
        <pc:sldMkLst>
          <pc:docMk/>
          <pc:sldMk cId="371723855" sldId="263"/>
        </pc:sldMkLst>
        <pc:spChg chg="mod">
          <ac:chgData name="Ben Woolnough" userId="S::ben.woolnough@eastsuffolk.gov.uk::06105082-3721-47e2-8ceb-43a0584851a4" providerId="AD" clId="Web-{F4B31C47-FF58-4FD1-A091-B1EBBF49604A}" dt="2025-07-16T08:48:56.812" v="13" actId="20577"/>
          <ac:spMkLst>
            <pc:docMk/>
            <pc:sldMk cId="371723855" sldId="263"/>
            <ac:spMk id="3" creationId="{464A0FE8-387F-0281-737B-5CFECB837F63}"/>
          </ac:spMkLst>
        </pc:spChg>
      </pc:sldChg>
      <pc:sldChg chg="modSp">
        <pc:chgData name="Ben Woolnough" userId="S::ben.woolnough@eastsuffolk.gov.uk::06105082-3721-47e2-8ceb-43a0584851a4" providerId="AD" clId="Web-{F4B31C47-FF58-4FD1-A091-B1EBBF49604A}" dt="2025-07-16T08:18:29.553" v="10" actId="20577"/>
        <pc:sldMkLst>
          <pc:docMk/>
          <pc:sldMk cId="1880263292" sldId="362"/>
        </pc:sldMkLst>
        <pc:spChg chg="mod">
          <ac:chgData name="Ben Woolnough" userId="S::ben.woolnough@eastsuffolk.gov.uk::06105082-3721-47e2-8ceb-43a0584851a4" providerId="AD" clId="Web-{F4B31C47-FF58-4FD1-A091-B1EBBF49604A}" dt="2025-07-16T08:18:29.553" v="10" actId="20577"/>
          <ac:spMkLst>
            <pc:docMk/>
            <pc:sldMk cId="1880263292" sldId="362"/>
            <ac:spMk id="8" creationId="{A75970D9-E5BE-B4AD-299F-A658FFE9B478}"/>
          </ac:spMkLst>
        </pc:spChg>
      </pc:sldChg>
    </pc:docChg>
  </pc:docChgLst>
  <pc:docChgLst>
    <pc:chgData name="Bethany Rance" userId="S::bethany.rance@eastsuffolk.gov.uk::a5011172-1c0a-4c36-9ea3-de424f35a145" providerId="AD" clId="Web-{735E79D9-6794-292C-5CA3-0E0D0CBDD039}"/>
    <pc:docChg chg="delSld">
      <pc:chgData name="Bethany Rance" userId="S::bethany.rance@eastsuffolk.gov.uk::a5011172-1c0a-4c36-9ea3-de424f35a145" providerId="AD" clId="Web-{735E79D9-6794-292C-5CA3-0E0D0CBDD039}" dt="2025-07-23T15:27:36.323" v="0"/>
      <pc:docMkLst>
        <pc:docMk/>
      </pc:docMkLst>
      <pc:sldChg chg="del">
        <pc:chgData name="Bethany Rance" userId="S::bethany.rance@eastsuffolk.gov.uk::a5011172-1c0a-4c36-9ea3-de424f35a145" providerId="AD" clId="Web-{735E79D9-6794-292C-5CA3-0E0D0CBDD039}" dt="2025-07-23T15:27:36.323" v="0"/>
        <pc:sldMkLst>
          <pc:docMk/>
          <pc:sldMk cId="3437829393" sldId="295"/>
        </pc:sldMkLst>
      </pc:sldChg>
    </pc:docChg>
  </pc:docChgLst>
  <pc:docChgLst>
    <pc:chgData name="Annabelle Greenwood" userId="5dc6b189-23d3-4519-8336-de1bf06a54b1" providerId="ADAL" clId="{D4750260-626B-445F-86AE-5FD5696282CD}"/>
    <pc:docChg chg="delSld">
      <pc:chgData name="Annabelle Greenwood" userId="5dc6b189-23d3-4519-8336-de1bf06a54b1" providerId="ADAL" clId="{D4750260-626B-445F-86AE-5FD5696282CD}" dt="2025-07-16T10:19:37.825" v="0" actId="2696"/>
      <pc:docMkLst>
        <pc:docMk/>
      </pc:docMkLst>
      <pc:sldChg chg="del">
        <pc:chgData name="Annabelle Greenwood" userId="5dc6b189-23d3-4519-8336-de1bf06a54b1" providerId="ADAL" clId="{D4750260-626B-445F-86AE-5FD5696282CD}" dt="2025-07-16T10:19:37.825" v="0" actId="2696"/>
        <pc:sldMkLst>
          <pc:docMk/>
          <pc:sldMk cId="1104392247" sldId="358"/>
        </pc:sldMkLst>
      </pc:sldChg>
    </pc:docChg>
  </pc:docChgLst>
  <pc:docChgLst>
    <pc:chgData name="Bethany Rance" userId="a5011172-1c0a-4c36-9ea3-de424f35a145" providerId="ADAL" clId="{B4D59765-D736-4095-A48D-AC1D6DBF5631}"/>
    <pc:docChg chg="undo custSel addSld delSld modSld sldOrd">
      <pc:chgData name="Bethany Rance" userId="a5011172-1c0a-4c36-9ea3-de424f35a145" providerId="ADAL" clId="{B4D59765-D736-4095-A48D-AC1D6DBF5631}" dt="2025-07-22T15:33:33.475" v="1053" actId="47"/>
      <pc:docMkLst>
        <pc:docMk/>
      </pc:docMkLst>
      <pc:sldChg chg="del">
        <pc:chgData name="Bethany Rance" userId="a5011172-1c0a-4c36-9ea3-de424f35a145" providerId="ADAL" clId="{B4D59765-D736-4095-A48D-AC1D6DBF5631}" dt="2025-07-22T15:33:33.475" v="1053" actId="47"/>
        <pc:sldMkLst>
          <pc:docMk/>
          <pc:sldMk cId="2741815800" sldId="286"/>
        </pc:sldMkLst>
      </pc:sldChg>
      <pc:sldChg chg="modSp mod">
        <pc:chgData name="Bethany Rance" userId="a5011172-1c0a-4c36-9ea3-de424f35a145" providerId="ADAL" clId="{B4D59765-D736-4095-A48D-AC1D6DBF5631}" dt="2025-07-22T15:28:33.672" v="1018"/>
        <pc:sldMkLst>
          <pc:docMk/>
          <pc:sldMk cId="1588492904" sldId="296"/>
        </pc:sldMkLst>
        <pc:graphicFrameChg chg="mod">
          <ac:chgData name="Bethany Rance" userId="a5011172-1c0a-4c36-9ea3-de424f35a145" providerId="ADAL" clId="{B4D59765-D736-4095-A48D-AC1D6DBF5631}" dt="2025-07-22T15:28:33.672" v="1018"/>
          <ac:graphicFrameMkLst>
            <pc:docMk/>
            <pc:sldMk cId="1588492904" sldId="296"/>
            <ac:graphicFrameMk id="4" creationId="{0C964C3F-0088-DE0D-6AC3-16452B7B114F}"/>
          </ac:graphicFrameMkLst>
        </pc:graphicFrameChg>
      </pc:sldChg>
      <pc:sldChg chg="modSp mod">
        <pc:chgData name="Bethany Rance" userId="a5011172-1c0a-4c36-9ea3-de424f35a145" providerId="ADAL" clId="{B4D59765-D736-4095-A48D-AC1D6DBF5631}" dt="2025-07-16T08:25:05.339" v="3" actId="404"/>
        <pc:sldMkLst>
          <pc:docMk/>
          <pc:sldMk cId="1372565242" sldId="297"/>
        </pc:sldMkLst>
        <pc:graphicFrameChg chg="mod modGraphic">
          <ac:chgData name="Bethany Rance" userId="a5011172-1c0a-4c36-9ea3-de424f35a145" providerId="ADAL" clId="{B4D59765-D736-4095-A48D-AC1D6DBF5631}" dt="2025-07-16T08:25:05.339" v="3" actId="404"/>
          <ac:graphicFrameMkLst>
            <pc:docMk/>
            <pc:sldMk cId="1372565242" sldId="297"/>
            <ac:graphicFrameMk id="4" creationId="{0C964C3F-0088-DE0D-6AC3-16452B7B114F}"/>
          </ac:graphicFrameMkLst>
        </pc:graphicFrameChg>
      </pc:sldChg>
      <pc:sldChg chg="del">
        <pc:chgData name="Bethany Rance" userId="a5011172-1c0a-4c36-9ea3-de424f35a145" providerId="ADAL" clId="{B4D59765-D736-4095-A48D-AC1D6DBF5631}" dt="2025-07-22T15:29:44.090" v="1019" actId="47"/>
        <pc:sldMkLst>
          <pc:docMk/>
          <pc:sldMk cId="1137027041" sldId="298"/>
        </pc:sldMkLst>
      </pc:sldChg>
      <pc:sldChg chg="modSp">
        <pc:chgData name="Bethany Rance" userId="a5011172-1c0a-4c36-9ea3-de424f35a145" providerId="ADAL" clId="{B4D59765-D736-4095-A48D-AC1D6DBF5631}" dt="2025-07-21T10:02:10.531" v="871" actId="207"/>
        <pc:sldMkLst>
          <pc:docMk/>
          <pc:sldMk cId="3090273378" sldId="299"/>
        </pc:sldMkLst>
        <pc:graphicFrameChg chg="mod">
          <ac:chgData name="Bethany Rance" userId="a5011172-1c0a-4c36-9ea3-de424f35a145" providerId="ADAL" clId="{B4D59765-D736-4095-A48D-AC1D6DBF5631}" dt="2025-07-21T10:02:10.531" v="871" actId="207"/>
          <ac:graphicFrameMkLst>
            <pc:docMk/>
            <pc:sldMk cId="3090273378" sldId="299"/>
            <ac:graphicFrameMk id="4" creationId="{2DD8B687-1F87-0246-AF3F-0C32921D93DB}"/>
          </ac:graphicFrameMkLst>
        </pc:graphicFrameChg>
      </pc:sldChg>
      <pc:sldChg chg="addSp delSp modSp mod">
        <pc:chgData name="Bethany Rance" userId="a5011172-1c0a-4c36-9ea3-de424f35a145" providerId="ADAL" clId="{B4D59765-D736-4095-A48D-AC1D6DBF5631}" dt="2025-07-22T07:41:24.385" v="876" actId="27636"/>
        <pc:sldMkLst>
          <pc:docMk/>
          <pc:sldMk cId="1718387138" sldId="302"/>
        </pc:sldMkLst>
        <pc:spChg chg="mod">
          <ac:chgData name="Bethany Rance" userId="a5011172-1c0a-4c36-9ea3-de424f35a145" providerId="ADAL" clId="{B4D59765-D736-4095-A48D-AC1D6DBF5631}" dt="2025-07-22T07:41:24.385" v="876" actId="27636"/>
          <ac:spMkLst>
            <pc:docMk/>
            <pc:sldMk cId="1718387138" sldId="302"/>
            <ac:spMk id="3" creationId="{8E5C7A31-5361-7279-CDCF-FA64A5C75CF6}"/>
          </ac:spMkLst>
        </pc:spChg>
      </pc:sldChg>
      <pc:sldChg chg="addSp delSp modSp new mod">
        <pc:chgData name="Bethany Rance" userId="a5011172-1c0a-4c36-9ea3-de424f35a145" providerId="ADAL" clId="{B4D59765-D736-4095-A48D-AC1D6DBF5631}" dt="2025-07-22T15:30:15.954" v="1031" actId="1036"/>
        <pc:sldMkLst>
          <pc:docMk/>
          <pc:sldMk cId="4023792072" sldId="363"/>
        </pc:sldMkLst>
        <pc:spChg chg="add mod">
          <ac:chgData name="Bethany Rance" userId="a5011172-1c0a-4c36-9ea3-de424f35a145" providerId="ADAL" clId="{B4D59765-D736-4095-A48D-AC1D6DBF5631}" dt="2025-07-18T12:33:26.396" v="57" actId="1076"/>
          <ac:spMkLst>
            <pc:docMk/>
            <pc:sldMk cId="4023792072" sldId="363"/>
            <ac:spMk id="8" creationId="{2F56D026-3B16-77D2-D0BA-F2EFD81F27FD}"/>
          </ac:spMkLst>
        </pc:spChg>
        <pc:spChg chg="add del mod ord">
          <ac:chgData name="Bethany Rance" userId="a5011172-1c0a-4c36-9ea3-de424f35a145" providerId="ADAL" clId="{B4D59765-D736-4095-A48D-AC1D6DBF5631}" dt="2025-07-18T12:35:56.305" v="79" actId="478"/>
          <ac:spMkLst>
            <pc:docMk/>
            <pc:sldMk cId="4023792072" sldId="363"/>
            <ac:spMk id="9" creationId="{21C445F6-F71D-124E-6E91-E9E945040AD2}"/>
          </ac:spMkLst>
        </pc:spChg>
        <pc:spChg chg="add mod">
          <ac:chgData name="Bethany Rance" userId="a5011172-1c0a-4c36-9ea3-de424f35a145" providerId="ADAL" clId="{B4D59765-D736-4095-A48D-AC1D6DBF5631}" dt="2025-07-22T15:26:40.644" v="976" actId="1076"/>
          <ac:spMkLst>
            <pc:docMk/>
            <pc:sldMk cId="4023792072" sldId="363"/>
            <ac:spMk id="10" creationId="{48CE9801-ED5E-3EAD-9C3C-C15911F3FF70}"/>
          </ac:spMkLst>
        </pc:spChg>
        <pc:spChg chg="add mod">
          <ac:chgData name="Bethany Rance" userId="a5011172-1c0a-4c36-9ea3-de424f35a145" providerId="ADAL" clId="{B4D59765-D736-4095-A48D-AC1D6DBF5631}" dt="2025-07-22T15:26:40.644" v="976" actId="1076"/>
          <ac:spMkLst>
            <pc:docMk/>
            <pc:sldMk cId="4023792072" sldId="363"/>
            <ac:spMk id="11" creationId="{8A2F7064-7D02-5392-3CB1-C591B26B082E}"/>
          </ac:spMkLst>
        </pc:spChg>
        <pc:spChg chg="add mod">
          <ac:chgData name="Bethany Rance" userId="a5011172-1c0a-4c36-9ea3-de424f35a145" providerId="ADAL" clId="{B4D59765-D736-4095-A48D-AC1D6DBF5631}" dt="2025-07-22T15:27:12.832" v="983" actId="121"/>
          <ac:spMkLst>
            <pc:docMk/>
            <pc:sldMk cId="4023792072" sldId="363"/>
            <ac:spMk id="13" creationId="{5E3638D6-2372-9572-DC06-DE48BBDD6B91}"/>
          </ac:spMkLst>
        </pc:spChg>
        <pc:spChg chg="add mod">
          <ac:chgData name="Bethany Rance" userId="a5011172-1c0a-4c36-9ea3-de424f35a145" providerId="ADAL" clId="{B4D59765-D736-4095-A48D-AC1D6DBF5631}" dt="2025-07-22T15:26:40.644" v="976" actId="1076"/>
          <ac:spMkLst>
            <pc:docMk/>
            <pc:sldMk cId="4023792072" sldId="363"/>
            <ac:spMk id="22" creationId="{8C58BBF3-692C-D93D-F8E8-A5F5E32124C0}"/>
          </ac:spMkLst>
        </pc:spChg>
        <pc:spChg chg="add mod">
          <ac:chgData name="Bethany Rance" userId="a5011172-1c0a-4c36-9ea3-de424f35a145" providerId="ADAL" clId="{B4D59765-D736-4095-A48D-AC1D6DBF5631}" dt="2025-07-22T15:26:40.644" v="976" actId="1076"/>
          <ac:spMkLst>
            <pc:docMk/>
            <pc:sldMk cId="4023792072" sldId="363"/>
            <ac:spMk id="23" creationId="{E0B20986-FC1D-F2C4-B754-E53C205F3740}"/>
          </ac:spMkLst>
        </pc:spChg>
        <pc:spChg chg="add mod">
          <ac:chgData name="Bethany Rance" userId="a5011172-1c0a-4c36-9ea3-de424f35a145" providerId="ADAL" clId="{B4D59765-D736-4095-A48D-AC1D6DBF5631}" dt="2025-07-22T15:26:40.644" v="976" actId="1076"/>
          <ac:spMkLst>
            <pc:docMk/>
            <pc:sldMk cId="4023792072" sldId="363"/>
            <ac:spMk id="24" creationId="{F0A11931-2408-0740-D446-CACD0E6318A4}"/>
          </ac:spMkLst>
        </pc:spChg>
        <pc:graphicFrameChg chg="add mod modGraphic">
          <ac:chgData name="Bethany Rance" userId="a5011172-1c0a-4c36-9ea3-de424f35a145" providerId="ADAL" clId="{B4D59765-D736-4095-A48D-AC1D6DBF5631}" dt="2025-07-22T15:30:15.954" v="1031" actId="1036"/>
          <ac:graphicFrameMkLst>
            <pc:docMk/>
            <pc:sldMk cId="4023792072" sldId="363"/>
            <ac:graphicFrameMk id="2" creationId="{9D3389D0-6B71-A1B1-4E5C-01AE71D7C915}"/>
          </ac:graphicFrameMkLst>
        </pc:graphicFrameChg>
        <pc:picChg chg="add mod modCrop">
          <ac:chgData name="Bethany Rance" userId="a5011172-1c0a-4c36-9ea3-de424f35a145" providerId="ADAL" clId="{B4D59765-D736-4095-A48D-AC1D6DBF5631}" dt="2025-07-22T15:30:00.082" v="1020" actId="14100"/>
          <ac:picMkLst>
            <pc:docMk/>
            <pc:sldMk cId="4023792072" sldId="363"/>
            <ac:picMk id="17" creationId="{411F29CC-0B28-5E10-318B-DCA64FC9FC7D}"/>
          </ac:picMkLst>
        </pc:picChg>
        <pc:picChg chg="add mod modCrop">
          <ac:chgData name="Bethany Rance" userId="a5011172-1c0a-4c36-9ea3-de424f35a145" providerId="ADAL" clId="{B4D59765-D736-4095-A48D-AC1D6DBF5631}" dt="2025-07-22T15:30:05.282" v="1021" actId="14100"/>
          <ac:picMkLst>
            <pc:docMk/>
            <pc:sldMk cId="4023792072" sldId="363"/>
            <ac:picMk id="19" creationId="{D4033491-D1F6-C44C-2045-7463AB11486E}"/>
          </ac:picMkLst>
        </pc:picChg>
      </pc:sldChg>
      <pc:sldChg chg="addSp delSp modSp add mod">
        <pc:chgData name="Bethany Rance" userId="a5011172-1c0a-4c36-9ea3-de424f35a145" providerId="ADAL" clId="{B4D59765-D736-4095-A48D-AC1D6DBF5631}" dt="2025-07-22T15:30:47.431" v="1042" actId="1076"/>
        <pc:sldMkLst>
          <pc:docMk/>
          <pc:sldMk cId="578528095" sldId="364"/>
        </pc:sldMkLst>
        <pc:spChg chg="add mod">
          <ac:chgData name="Bethany Rance" userId="a5011172-1c0a-4c36-9ea3-de424f35a145" providerId="ADAL" clId="{B4D59765-D736-4095-A48D-AC1D6DBF5631}" dt="2025-07-21T08:23:16.662" v="860" actId="1076"/>
          <ac:spMkLst>
            <pc:docMk/>
            <pc:sldMk cId="578528095" sldId="364"/>
            <ac:spMk id="2" creationId="{5F85FBBF-4590-1DFA-A69F-2847E149E3AA}"/>
          </ac:spMkLst>
        </pc:spChg>
        <pc:spChg chg="add mod">
          <ac:chgData name="Bethany Rance" userId="a5011172-1c0a-4c36-9ea3-de424f35a145" providerId="ADAL" clId="{B4D59765-D736-4095-A48D-AC1D6DBF5631}" dt="2025-07-22T15:30:30.559" v="1033" actId="1076"/>
          <ac:spMkLst>
            <pc:docMk/>
            <pc:sldMk cId="578528095" sldId="364"/>
            <ac:spMk id="4" creationId="{E70FB988-FD19-77E4-F911-93251F92B368}"/>
          </ac:spMkLst>
        </pc:spChg>
        <pc:spChg chg="add mod">
          <ac:chgData name="Bethany Rance" userId="a5011172-1c0a-4c36-9ea3-de424f35a145" providerId="ADAL" clId="{B4D59765-D736-4095-A48D-AC1D6DBF5631}" dt="2025-07-21T08:23:25.610" v="864" actId="1076"/>
          <ac:spMkLst>
            <pc:docMk/>
            <pc:sldMk cId="578528095" sldId="364"/>
            <ac:spMk id="6" creationId="{E555E7F6-6BF7-7829-E2BE-A5C4CAED2A09}"/>
          </ac:spMkLst>
        </pc:spChg>
        <pc:spChg chg="add mod">
          <ac:chgData name="Bethany Rance" userId="a5011172-1c0a-4c36-9ea3-de424f35a145" providerId="ADAL" clId="{B4D59765-D736-4095-A48D-AC1D6DBF5631}" dt="2025-07-22T15:30:40.821" v="1038" actId="1076"/>
          <ac:spMkLst>
            <pc:docMk/>
            <pc:sldMk cId="578528095" sldId="364"/>
            <ac:spMk id="7" creationId="{CABA0FC6-68C3-BFF8-3695-3EC3EC25E9D2}"/>
          </ac:spMkLst>
        </pc:spChg>
        <pc:spChg chg="mod">
          <ac:chgData name="Bethany Rance" userId="a5011172-1c0a-4c36-9ea3-de424f35a145" providerId="ADAL" clId="{B4D59765-D736-4095-A48D-AC1D6DBF5631}" dt="2025-07-18T12:38:09.162" v="138" actId="6549"/>
          <ac:spMkLst>
            <pc:docMk/>
            <pc:sldMk cId="578528095" sldId="364"/>
            <ac:spMk id="8" creationId="{2F56D026-3B16-77D2-D0BA-F2EFD81F27FD}"/>
          </ac:spMkLst>
        </pc:spChg>
        <pc:spChg chg="mod">
          <ac:chgData name="Bethany Rance" userId="a5011172-1c0a-4c36-9ea3-de424f35a145" providerId="ADAL" clId="{B4D59765-D736-4095-A48D-AC1D6DBF5631}" dt="2025-07-21T08:23:12.505" v="859" actId="1076"/>
          <ac:spMkLst>
            <pc:docMk/>
            <pc:sldMk cId="578528095" sldId="364"/>
            <ac:spMk id="9" creationId="{21C445F6-F71D-124E-6E91-E9E945040AD2}"/>
          </ac:spMkLst>
        </pc:spChg>
        <pc:spChg chg="mod">
          <ac:chgData name="Bethany Rance" userId="a5011172-1c0a-4c36-9ea3-de424f35a145" providerId="ADAL" clId="{B4D59765-D736-4095-A48D-AC1D6DBF5631}" dt="2025-07-21T08:21:45.834" v="837" actId="1076"/>
          <ac:spMkLst>
            <pc:docMk/>
            <pc:sldMk cId="578528095" sldId="364"/>
            <ac:spMk id="10" creationId="{48CE9801-ED5E-3EAD-9C3C-C15911F3FF70}"/>
          </ac:spMkLst>
        </pc:spChg>
        <pc:spChg chg="mod">
          <ac:chgData name="Bethany Rance" userId="a5011172-1c0a-4c36-9ea3-de424f35a145" providerId="ADAL" clId="{B4D59765-D736-4095-A48D-AC1D6DBF5631}" dt="2025-07-21T08:22:15.215" v="844" actId="1076"/>
          <ac:spMkLst>
            <pc:docMk/>
            <pc:sldMk cId="578528095" sldId="364"/>
            <ac:spMk id="11" creationId="{8A2F7064-7D02-5392-3CB1-C591B26B082E}"/>
          </ac:spMkLst>
        </pc:spChg>
        <pc:spChg chg="mod">
          <ac:chgData name="Bethany Rance" userId="a5011172-1c0a-4c36-9ea3-de424f35a145" providerId="ADAL" clId="{B4D59765-D736-4095-A48D-AC1D6DBF5631}" dt="2025-07-21T08:23:22.055" v="863" actId="1076"/>
          <ac:spMkLst>
            <pc:docMk/>
            <pc:sldMk cId="578528095" sldId="364"/>
            <ac:spMk id="13" creationId="{5E3638D6-2372-9572-DC06-DE48BBDD6B91}"/>
          </ac:spMkLst>
        </pc:spChg>
        <pc:spChg chg="add mod">
          <ac:chgData name="Bethany Rance" userId="a5011172-1c0a-4c36-9ea3-de424f35a145" providerId="ADAL" clId="{B4D59765-D736-4095-A48D-AC1D6DBF5631}" dt="2025-07-22T15:30:47.431" v="1042" actId="1076"/>
          <ac:spMkLst>
            <pc:docMk/>
            <pc:sldMk cId="578528095" sldId="364"/>
            <ac:spMk id="14" creationId="{06831568-976F-94EE-A2B8-DE6EAC8DC2FF}"/>
          </ac:spMkLst>
        </pc:spChg>
        <pc:picChg chg="add mod modCrop">
          <ac:chgData name="Bethany Rance" userId="a5011172-1c0a-4c36-9ea3-de424f35a145" providerId="ADAL" clId="{B4D59765-D736-4095-A48D-AC1D6DBF5631}" dt="2025-07-21T08:22:49.277" v="853" actId="732"/>
          <ac:picMkLst>
            <pc:docMk/>
            <pc:sldMk cId="578528095" sldId="364"/>
            <ac:picMk id="3" creationId="{13E91BBE-5B44-ED9A-3BB4-8094DB4A4F69}"/>
          </ac:picMkLst>
        </pc:picChg>
        <pc:picChg chg="add mod modCrop">
          <ac:chgData name="Bethany Rance" userId="a5011172-1c0a-4c36-9ea3-de424f35a145" providerId="ADAL" clId="{B4D59765-D736-4095-A48D-AC1D6DBF5631}" dt="2025-07-21T08:22:54.209" v="854" actId="732"/>
          <ac:picMkLst>
            <pc:docMk/>
            <pc:sldMk cId="578528095" sldId="364"/>
            <ac:picMk id="5" creationId="{E47A8052-62C0-2C51-7AEB-D26AF3F44BE2}"/>
          </ac:picMkLst>
        </pc:picChg>
        <pc:picChg chg="add mod">
          <ac:chgData name="Bethany Rance" userId="a5011172-1c0a-4c36-9ea3-de424f35a145" providerId="ADAL" clId="{B4D59765-D736-4095-A48D-AC1D6DBF5631}" dt="2025-07-21T08:23:29.042" v="865" actId="1076"/>
          <ac:picMkLst>
            <pc:docMk/>
            <pc:sldMk cId="578528095" sldId="364"/>
            <ac:picMk id="12" creationId="{18B2DEF7-1226-CFF0-5096-D965F242D3E9}"/>
          </ac:picMkLst>
        </pc:picChg>
      </pc:sldChg>
      <pc:sldChg chg="addSp delSp modSp add mod">
        <pc:chgData name="Bethany Rance" userId="a5011172-1c0a-4c36-9ea3-de424f35a145" providerId="ADAL" clId="{B4D59765-D736-4095-A48D-AC1D6DBF5631}" dt="2025-07-18T12:43:12.949" v="199" actId="14100"/>
        <pc:sldMkLst>
          <pc:docMk/>
          <pc:sldMk cId="3998696368" sldId="365"/>
        </pc:sldMkLst>
        <pc:spChg chg="mod">
          <ac:chgData name="Bethany Rance" userId="a5011172-1c0a-4c36-9ea3-de424f35a145" providerId="ADAL" clId="{B4D59765-D736-4095-A48D-AC1D6DBF5631}" dt="2025-07-18T12:42:37.625" v="185" actId="20577"/>
          <ac:spMkLst>
            <pc:docMk/>
            <pc:sldMk cId="3998696368" sldId="365"/>
            <ac:spMk id="8" creationId="{2F56D026-3B16-77D2-D0BA-F2EFD81F27FD}"/>
          </ac:spMkLst>
        </pc:spChg>
        <pc:picChg chg="add mod">
          <ac:chgData name="Bethany Rance" userId="a5011172-1c0a-4c36-9ea3-de424f35a145" providerId="ADAL" clId="{B4D59765-D736-4095-A48D-AC1D6DBF5631}" dt="2025-07-18T12:43:12.949" v="199" actId="14100"/>
          <ac:picMkLst>
            <pc:docMk/>
            <pc:sldMk cId="3998696368" sldId="365"/>
            <ac:picMk id="4" creationId="{91B17234-925C-C204-C8FA-3A1DBDE6804B}"/>
          </ac:picMkLst>
        </pc:picChg>
        <pc:picChg chg="add mod">
          <ac:chgData name="Bethany Rance" userId="a5011172-1c0a-4c36-9ea3-de424f35a145" providerId="ADAL" clId="{B4D59765-D736-4095-A48D-AC1D6DBF5631}" dt="2025-07-18T12:43:10.565" v="198" actId="14100"/>
          <ac:picMkLst>
            <pc:docMk/>
            <pc:sldMk cId="3998696368" sldId="365"/>
            <ac:picMk id="7" creationId="{B5EFA83E-6D5D-7F1D-A0FA-5E6A3F310EE4}"/>
          </ac:picMkLst>
        </pc:picChg>
      </pc:sldChg>
      <pc:sldChg chg="addSp delSp modSp add mod">
        <pc:chgData name="Bethany Rance" userId="a5011172-1c0a-4c36-9ea3-de424f35a145" providerId="ADAL" clId="{B4D59765-D736-4095-A48D-AC1D6DBF5631}" dt="2025-07-21T08:24:42.007" v="867" actId="14100"/>
        <pc:sldMkLst>
          <pc:docMk/>
          <pc:sldMk cId="2722572059" sldId="366"/>
        </pc:sldMkLst>
        <pc:spChg chg="add mod">
          <ac:chgData name="Bethany Rance" userId="a5011172-1c0a-4c36-9ea3-de424f35a145" providerId="ADAL" clId="{B4D59765-D736-4095-A48D-AC1D6DBF5631}" dt="2025-07-21T08:17:40.255" v="790" actId="1076"/>
          <ac:spMkLst>
            <pc:docMk/>
            <pc:sldMk cId="2722572059" sldId="366"/>
            <ac:spMk id="4" creationId="{17A5F31C-244E-E99F-F8CC-2DADBDC10E19}"/>
          </ac:spMkLst>
        </pc:spChg>
        <pc:spChg chg="mod">
          <ac:chgData name="Bethany Rance" userId="a5011172-1c0a-4c36-9ea3-de424f35a145" providerId="ADAL" clId="{B4D59765-D736-4095-A48D-AC1D6DBF5631}" dt="2025-07-18T12:43:37.710" v="203" actId="20577"/>
          <ac:spMkLst>
            <pc:docMk/>
            <pc:sldMk cId="2722572059" sldId="366"/>
            <ac:spMk id="8" creationId="{2F56D026-3B16-77D2-D0BA-F2EFD81F27FD}"/>
          </ac:spMkLst>
        </pc:spChg>
        <pc:spChg chg="mod">
          <ac:chgData name="Bethany Rance" userId="a5011172-1c0a-4c36-9ea3-de424f35a145" providerId="ADAL" clId="{B4D59765-D736-4095-A48D-AC1D6DBF5631}" dt="2025-07-21T08:17:57.548" v="798" actId="1076"/>
          <ac:spMkLst>
            <pc:docMk/>
            <pc:sldMk cId="2722572059" sldId="366"/>
            <ac:spMk id="9" creationId="{21C445F6-F71D-124E-6E91-E9E945040AD2}"/>
          </ac:spMkLst>
        </pc:spChg>
        <pc:spChg chg="mod">
          <ac:chgData name="Bethany Rance" userId="a5011172-1c0a-4c36-9ea3-de424f35a145" providerId="ADAL" clId="{B4D59765-D736-4095-A48D-AC1D6DBF5631}" dt="2025-07-21T08:18:04.656" v="800" actId="1076"/>
          <ac:spMkLst>
            <pc:docMk/>
            <pc:sldMk cId="2722572059" sldId="366"/>
            <ac:spMk id="10" creationId="{48CE9801-ED5E-3EAD-9C3C-C15911F3FF70}"/>
          </ac:spMkLst>
        </pc:spChg>
        <pc:spChg chg="mod">
          <ac:chgData name="Bethany Rance" userId="a5011172-1c0a-4c36-9ea3-de424f35a145" providerId="ADAL" clId="{B4D59765-D736-4095-A48D-AC1D6DBF5631}" dt="2025-07-21T08:18:01.540" v="799" actId="1076"/>
          <ac:spMkLst>
            <pc:docMk/>
            <pc:sldMk cId="2722572059" sldId="366"/>
            <ac:spMk id="11" creationId="{8A2F7064-7D02-5392-3CB1-C591B26B082E}"/>
          </ac:spMkLst>
        </pc:spChg>
        <pc:spChg chg="mod">
          <ac:chgData name="Bethany Rance" userId="a5011172-1c0a-4c36-9ea3-de424f35a145" providerId="ADAL" clId="{B4D59765-D736-4095-A48D-AC1D6DBF5631}" dt="2025-07-21T08:17:36.002" v="789" actId="1076"/>
          <ac:spMkLst>
            <pc:docMk/>
            <pc:sldMk cId="2722572059" sldId="366"/>
            <ac:spMk id="13" creationId="{5E3638D6-2372-9572-DC06-DE48BBDD6B91}"/>
          </ac:spMkLst>
        </pc:spChg>
        <pc:picChg chg="add mod">
          <ac:chgData name="Bethany Rance" userId="a5011172-1c0a-4c36-9ea3-de424f35a145" providerId="ADAL" clId="{B4D59765-D736-4095-A48D-AC1D6DBF5631}" dt="2025-07-21T08:24:42.007" v="867" actId="14100"/>
          <ac:picMkLst>
            <pc:docMk/>
            <pc:sldMk cId="2722572059" sldId="366"/>
            <ac:picMk id="2" creationId="{1E6D1F23-CEAF-7A58-85A5-0C77907DE119}"/>
          </ac:picMkLst>
        </pc:picChg>
        <pc:picChg chg="add mod modCrop">
          <ac:chgData name="Bethany Rance" userId="a5011172-1c0a-4c36-9ea3-de424f35a145" providerId="ADAL" clId="{B4D59765-D736-4095-A48D-AC1D6DBF5631}" dt="2025-07-21T08:17:53.369" v="795" actId="1076"/>
          <ac:picMkLst>
            <pc:docMk/>
            <pc:sldMk cId="2722572059" sldId="366"/>
            <ac:picMk id="3" creationId="{D570D8AD-AAF3-7A5D-5D0C-61200EFC8513}"/>
          </ac:picMkLst>
        </pc:picChg>
        <pc:picChg chg="add mod modCrop">
          <ac:chgData name="Bethany Rance" userId="a5011172-1c0a-4c36-9ea3-de424f35a145" providerId="ADAL" clId="{B4D59765-D736-4095-A48D-AC1D6DBF5631}" dt="2025-07-21T08:17:55.192" v="796" actId="1076"/>
          <ac:picMkLst>
            <pc:docMk/>
            <pc:sldMk cId="2722572059" sldId="366"/>
            <ac:picMk id="6" creationId="{30ACD2A3-27F1-B94A-58C9-C5675F0322AE}"/>
          </ac:picMkLst>
        </pc:picChg>
      </pc:sldChg>
      <pc:sldChg chg="addSp delSp modSp add mod">
        <pc:chgData name="Bethany Rance" userId="a5011172-1c0a-4c36-9ea3-de424f35a145" providerId="ADAL" clId="{B4D59765-D736-4095-A48D-AC1D6DBF5631}" dt="2025-07-22T15:26:20.428" v="975" actId="1076"/>
        <pc:sldMkLst>
          <pc:docMk/>
          <pc:sldMk cId="86141826" sldId="367"/>
        </pc:sldMkLst>
        <pc:spChg chg="mod">
          <ac:chgData name="Bethany Rance" userId="a5011172-1c0a-4c36-9ea3-de424f35a145" providerId="ADAL" clId="{B4D59765-D736-4095-A48D-AC1D6DBF5631}" dt="2025-07-18T12:45:22.241" v="247" actId="20577"/>
          <ac:spMkLst>
            <pc:docMk/>
            <pc:sldMk cId="86141826" sldId="367"/>
            <ac:spMk id="8" creationId="{2F56D026-3B16-77D2-D0BA-F2EFD81F27FD}"/>
          </ac:spMkLst>
        </pc:spChg>
        <pc:spChg chg="mod">
          <ac:chgData name="Bethany Rance" userId="a5011172-1c0a-4c36-9ea3-de424f35a145" providerId="ADAL" clId="{B4D59765-D736-4095-A48D-AC1D6DBF5631}" dt="2025-07-22T15:24:22.103" v="958" actId="1076"/>
          <ac:spMkLst>
            <pc:docMk/>
            <pc:sldMk cId="86141826" sldId="367"/>
            <ac:spMk id="9" creationId="{21C445F6-F71D-124E-6E91-E9E945040AD2}"/>
          </ac:spMkLst>
        </pc:spChg>
        <pc:spChg chg="mod">
          <ac:chgData name="Bethany Rance" userId="a5011172-1c0a-4c36-9ea3-de424f35a145" providerId="ADAL" clId="{B4D59765-D736-4095-A48D-AC1D6DBF5631}" dt="2025-07-22T15:26:16.804" v="974" actId="1076"/>
          <ac:spMkLst>
            <pc:docMk/>
            <pc:sldMk cId="86141826" sldId="367"/>
            <ac:spMk id="10" creationId="{48CE9801-ED5E-3EAD-9C3C-C15911F3FF70}"/>
          </ac:spMkLst>
        </pc:spChg>
        <pc:spChg chg="mod">
          <ac:chgData name="Bethany Rance" userId="a5011172-1c0a-4c36-9ea3-de424f35a145" providerId="ADAL" clId="{B4D59765-D736-4095-A48D-AC1D6DBF5631}" dt="2025-07-22T15:26:20.428" v="975" actId="1076"/>
          <ac:spMkLst>
            <pc:docMk/>
            <pc:sldMk cId="86141826" sldId="367"/>
            <ac:spMk id="11" creationId="{8A2F7064-7D02-5392-3CB1-C591B26B082E}"/>
          </ac:spMkLst>
        </pc:spChg>
        <pc:spChg chg="mod">
          <ac:chgData name="Bethany Rance" userId="a5011172-1c0a-4c36-9ea3-de424f35a145" providerId="ADAL" clId="{B4D59765-D736-4095-A48D-AC1D6DBF5631}" dt="2025-07-22T15:25:50.578" v="967" actId="1076"/>
          <ac:spMkLst>
            <pc:docMk/>
            <pc:sldMk cId="86141826" sldId="367"/>
            <ac:spMk id="13" creationId="{5E3638D6-2372-9572-DC06-DE48BBDD6B91}"/>
          </ac:spMkLst>
        </pc:spChg>
        <pc:graphicFrameChg chg="add mod">
          <ac:chgData name="Bethany Rance" userId="a5011172-1c0a-4c36-9ea3-de424f35a145" providerId="ADAL" clId="{B4D59765-D736-4095-A48D-AC1D6DBF5631}" dt="2025-07-22T15:26:00.660" v="970" actId="1076"/>
          <ac:graphicFrameMkLst>
            <pc:docMk/>
            <pc:sldMk cId="86141826" sldId="367"/>
            <ac:graphicFrameMk id="5" creationId="{A96D1CF7-3E1C-76FE-EC85-FE2646F521B5}"/>
          </ac:graphicFrameMkLst>
        </pc:graphicFrameChg>
        <pc:picChg chg="add del mod">
          <ac:chgData name="Bethany Rance" userId="a5011172-1c0a-4c36-9ea3-de424f35a145" providerId="ADAL" clId="{B4D59765-D736-4095-A48D-AC1D6DBF5631}" dt="2025-07-22T15:26:03.885" v="971" actId="1076"/>
          <ac:picMkLst>
            <pc:docMk/>
            <pc:sldMk cId="86141826" sldId="367"/>
            <ac:picMk id="4" creationId="{1C7C723E-601F-6987-E98A-946459B4F7E1}"/>
          </ac:picMkLst>
        </pc:picChg>
        <pc:picChg chg="add del mod">
          <ac:chgData name="Bethany Rance" userId="a5011172-1c0a-4c36-9ea3-de424f35a145" providerId="ADAL" clId="{B4D59765-D736-4095-A48D-AC1D6DBF5631}" dt="2025-07-22T15:26:12.283" v="973" actId="14100"/>
          <ac:picMkLst>
            <pc:docMk/>
            <pc:sldMk cId="86141826" sldId="367"/>
            <ac:picMk id="7" creationId="{32FA0E36-DDE8-CC06-A501-548D0D16ED47}"/>
          </ac:picMkLst>
        </pc:picChg>
      </pc:sldChg>
      <pc:sldChg chg="new del">
        <pc:chgData name="Bethany Rance" userId="a5011172-1c0a-4c36-9ea3-de424f35a145" providerId="ADAL" clId="{B4D59765-D736-4095-A48D-AC1D6DBF5631}" dt="2025-07-18T12:45:15.244" v="230" actId="47"/>
        <pc:sldMkLst>
          <pc:docMk/>
          <pc:sldMk cId="1180807194" sldId="367"/>
        </pc:sldMkLst>
      </pc:sldChg>
      <pc:sldChg chg="addSp modSp new mod ord">
        <pc:chgData name="Bethany Rance" userId="a5011172-1c0a-4c36-9ea3-de424f35a145" providerId="ADAL" clId="{B4D59765-D736-4095-A48D-AC1D6DBF5631}" dt="2025-07-22T15:33:31.509" v="1052" actId="1076"/>
        <pc:sldMkLst>
          <pc:docMk/>
          <pc:sldMk cId="3160361800" sldId="368"/>
        </pc:sldMkLst>
        <pc:spChg chg="mod">
          <ac:chgData name="Bethany Rance" userId="a5011172-1c0a-4c36-9ea3-de424f35a145" providerId="ADAL" clId="{B4D59765-D736-4095-A48D-AC1D6DBF5631}" dt="2025-07-22T15:33:31.509" v="1052" actId="1076"/>
          <ac:spMkLst>
            <pc:docMk/>
            <pc:sldMk cId="3160361800" sldId="368"/>
            <ac:spMk id="2" creationId="{F740965D-17F1-BEC9-6285-44A10DA67872}"/>
          </ac:spMkLst>
        </pc:spChg>
        <pc:spChg chg="mod">
          <ac:chgData name="Bethany Rance" userId="a5011172-1c0a-4c36-9ea3-de424f35a145" providerId="ADAL" clId="{B4D59765-D736-4095-A48D-AC1D6DBF5631}" dt="2025-07-18T14:10:34.083" v="711" actId="20577"/>
          <ac:spMkLst>
            <pc:docMk/>
            <pc:sldMk cId="3160361800" sldId="368"/>
            <ac:spMk id="3" creationId="{19E8C3DF-57D3-399C-22B7-9B76D51DBBA7}"/>
          </ac:spMkLst>
        </pc:spChg>
        <pc:picChg chg="add mod">
          <ac:chgData name="Bethany Rance" userId="a5011172-1c0a-4c36-9ea3-de424f35a145" providerId="ADAL" clId="{B4D59765-D736-4095-A48D-AC1D6DBF5631}" dt="2025-07-22T15:33:29.609" v="1051" actId="1076"/>
          <ac:picMkLst>
            <pc:docMk/>
            <pc:sldMk cId="3160361800" sldId="368"/>
            <ac:picMk id="4" creationId="{0B3296D1-9EAB-F34D-9434-598FF5004B19}"/>
          </ac:picMkLst>
        </pc:picChg>
      </pc:sldChg>
      <pc:sldChg chg="add del">
        <pc:chgData name="Bethany Rance" userId="a5011172-1c0a-4c36-9ea3-de424f35a145" providerId="ADAL" clId="{B4D59765-D736-4095-A48D-AC1D6DBF5631}" dt="2025-07-21T08:12:52.291" v="718"/>
        <pc:sldMkLst>
          <pc:docMk/>
          <pc:sldMk cId="464747996" sldId="369"/>
        </pc:sldMkLst>
      </pc:sldChg>
      <pc:sldChg chg="new del">
        <pc:chgData name="Bethany Rance" userId="a5011172-1c0a-4c36-9ea3-de424f35a145" providerId="ADAL" clId="{B4D59765-D736-4095-A48D-AC1D6DBF5631}" dt="2025-07-21T08:18:29.320" v="804" actId="47"/>
        <pc:sldMkLst>
          <pc:docMk/>
          <pc:sldMk cId="1719707121" sldId="369"/>
        </pc:sldMkLst>
      </pc:sldChg>
      <pc:sldChg chg="addSp delSp new del mod">
        <pc:chgData name="Bethany Rance" userId="a5011172-1c0a-4c36-9ea3-de424f35a145" providerId="ADAL" clId="{B4D59765-D736-4095-A48D-AC1D6DBF5631}" dt="2025-07-18T12:51:04.593" v="335" actId="47"/>
        <pc:sldMkLst>
          <pc:docMk/>
          <pc:sldMk cId="1865234115" sldId="369"/>
        </pc:sldMkLst>
      </pc:sldChg>
      <pc:sldChg chg="addSp delSp modSp add mod">
        <pc:chgData name="Bethany Rance" userId="a5011172-1c0a-4c36-9ea3-de424f35a145" providerId="ADAL" clId="{B4D59765-D736-4095-A48D-AC1D6DBF5631}" dt="2025-07-21T08:20:43.466" v="836" actId="14100"/>
        <pc:sldMkLst>
          <pc:docMk/>
          <pc:sldMk cId="3923675822" sldId="370"/>
        </pc:sldMkLst>
        <pc:spChg chg="mod">
          <ac:chgData name="Bethany Rance" userId="a5011172-1c0a-4c36-9ea3-de424f35a145" providerId="ADAL" clId="{B4D59765-D736-4095-A48D-AC1D6DBF5631}" dt="2025-07-21T08:19:13.659" v="825" actId="1076"/>
          <ac:spMkLst>
            <pc:docMk/>
            <pc:sldMk cId="3923675822" sldId="370"/>
            <ac:spMk id="4" creationId="{17A5F31C-244E-E99F-F8CC-2DADBDC10E19}"/>
          </ac:spMkLst>
        </pc:spChg>
        <pc:spChg chg="mod">
          <ac:chgData name="Bethany Rance" userId="a5011172-1c0a-4c36-9ea3-de424f35a145" providerId="ADAL" clId="{B4D59765-D736-4095-A48D-AC1D6DBF5631}" dt="2025-07-21T08:18:34.435" v="811" actId="20577"/>
          <ac:spMkLst>
            <pc:docMk/>
            <pc:sldMk cId="3923675822" sldId="370"/>
            <ac:spMk id="8" creationId="{2F56D026-3B16-77D2-D0BA-F2EFD81F27FD}"/>
          </ac:spMkLst>
        </pc:spChg>
        <pc:spChg chg="mod">
          <ac:chgData name="Bethany Rance" userId="a5011172-1c0a-4c36-9ea3-de424f35a145" providerId="ADAL" clId="{B4D59765-D736-4095-A48D-AC1D6DBF5631}" dt="2025-07-21T08:19:11.059" v="824" actId="1076"/>
          <ac:spMkLst>
            <pc:docMk/>
            <pc:sldMk cId="3923675822" sldId="370"/>
            <ac:spMk id="9" creationId="{21C445F6-F71D-124E-6E91-E9E945040AD2}"/>
          </ac:spMkLst>
        </pc:spChg>
        <pc:spChg chg="mod">
          <ac:chgData name="Bethany Rance" userId="a5011172-1c0a-4c36-9ea3-de424f35a145" providerId="ADAL" clId="{B4D59765-D736-4095-A48D-AC1D6DBF5631}" dt="2025-07-21T08:20:39.133" v="834" actId="1076"/>
          <ac:spMkLst>
            <pc:docMk/>
            <pc:sldMk cId="3923675822" sldId="370"/>
            <ac:spMk id="11" creationId="{8A2F7064-7D02-5392-3CB1-C591B26B082E}"/>
          </ac:spMkLst>
        </pc:spChg>
        <pc:spChg chg="mod">
          <ac:chgData name="Bethany Rance" userId="a5011172-1c0a-4c36-9ea3-de424f35a145" providerId="ADAL" clId="{B4D59765-D736-4095-A48D-AC1D6DBF5631}" dt="2025-07-21T08:19:08.621" v="822" actId="14100"/>
          <ac:spMkLst>
            <pc:docMk/>
            <pc:sldMk cId="3923675822" sldId="370"/>
            <ac:spMk id="13" creationId="{5E3638D6-2372-9572-DC06-DE48BBDD6B91}"/>
          </ac:spMkLst>
        </pc:spChg>
        <pc:picChg chg="add mod">
          <ac:chgData name="Bethany Rance" userId="a5011172-1c0a-4c36-9ea3-de424f35a145" providerId="ADAL" clId="{B4D59765-D736-4095-A48D-AC1D6DBF5631}" dt="2025-07-21T08:19:05.993" v="821" actId="14100"/>
          <ac:picMkLst>
            <pc:docMk/>
            <pc:sldMk cId="3923675822" sldId="370"/>
            <ac:picMk id="7" creationId="{AED94A1B-4C52-E38E-9D09-238A9EB9997D}"/>
          </ac:picMkLst>
        </pc:picChg>
        <pc:picChg chg="add mod">
          <ac:chgData name="Bethany Rance" userId="a5011172-1c0a-4c36-9ea3-de424f35a145" providerId="ADAL" clId="{B4D59765-D736-4095-A48D-AC1D6DBF5631}" dt="2025-07-21T08:20:43.466" v="836" actId="14100"/>
          <ac:picMkLst>
            <pc:docMk/>
            <pc:sldMk cId="3923675822" sldId="370"/>
            <ac:picMk id="14" creationId="{E2ED138C-E8A7-0C58-C786-A0A402121FEB}"/>
          </ac:picMkLst>
        </pc:picChg>
        <pc:picChg chg="add mod">
          <ac:chgData name="Bethany Rance" userId="a5011172-1c0a-4c36-9ea3-de424f35a145" providerId="ADAL" clId="{B4D59765-D736-4095-A48D-AC1D6DBF5631}" dt="2025-07-21T08:20:29.856" v="833" actId="1076"/>
          <ac:picMkLst>
            <pc:docMk/>
            <pc:sldMk cId="3923675822" sldId="370"/>
            <ac:picMk id="16" creationId="{FF8C6423-CAD1-5819-895F-45C82E7F0287}"/>
          </ac:picMkLst>
        </pc:picChg>
      </pc:sldChg>
      <pc:sldChg chg="addSp modSp add mod">
        <pc:chgData name="Bethany Rance" userId="a5011172-1c0a-4c36-9ea3-de424f35a145" providerId="ADAL" clId="{B4D59765-D736-4095-A48D-AC1D6DBF5631}" dt="2025-07-22T15:11:23.331" v="952" actId="207"/>
        <pc:sldMkLst>
          <pc:docMk/>
          <pc:sldMk cId="2127946545" sldId="2147470247"/>
        </pc:sldMkLst>
        <pc:spChg chg="mod">
          <ac:chgData name="Bethany Rance" userId="a5011172-1c0a-4c36-9ea3-de424f35a145" providerId="ADAL" clId="{B4D59765-D736-4095-A48D-AC1D6DBF5631}" dt="2025-07-22T15:11:23.331" v="952" actId="207"/>
          <ac:spMkLst>
            <pc:docMk/>
            <pc:sldMk cId="2127946545" sldId="2147470247"/>
            <ac:spMk id="3" creationId="{6CA6BBA0-92AD-69EA-D5E8-3F2767A43630}"/>
          </ac:spMkLst>
        </pc:spChg>
        <pc:spChg chg="mod">
          <ac:chgData name="Bethany Rance" userId="a5011172-1c0a-4c36-9ea3-de424f35a145" providerId="ADAL" clId="{B4D59765-D736-4095-A48D-AC1D6DBF5631}" dt="2025-07-22T07:42:33.554" v="945"/>
          <ac:spMkLst>
            <pc:docMk/>
            <pc:sldMk cId="2127946545" sldId="2147470247"/>
            <ac:spMk id="6" creationId="{884C6FDE-0EBE-2B44-37EF-7E44799BE06F}"/>
          </ac:spMkLst>
        </pc:spChg>
        <pc:spChg chg="mod">
          <ac:chgData name="Bethany Rance" userId="a5011172-1c0a-4c36-9ea3-de424f35a145" providerId="ADAL" clId="{B4D59765-D736-4095-A48D-AC1D6DBF5631}" dt="2025-07-22T07:42:33.554" v="945"/>
          <ac:spMkLst>
            <pc:docMk/>
            <pc:sldMk cId="2127946545" sldId="2147470247"/>
            <ac:spMk id="7" creationId="{0C849E0E-3156-8EB2-9899-8C69AE6864F5}"/>
          </ac:spMkLst>
        </pc:spChg>
        <pc:grpChg chg="add mod">
          <ac:chgData name="Bethany Rance" userId="a5011172-1c0a-4c36-9ea3-de424f35a145" providerId="ADAL" clId="{B4D59765-D736-4095-A48D-AC1D6DBF5631}" dt="2025-07-22T07:42:33.554" v="945"/>
          <ac:grpSpMkLst>
            <pc:docMk/>
            <pc:sldMk cId="2127946545" sldId="2147470247"/>
            <ac:grpSpMk id="4" creationId="{68FAD07C-75E9-1E00-46B7-5D77A8E5E1BA}"/>
          </ac:grpSpMkLst>
        </pc:grpChg>
      </pc:sldChg>
    </pc:docChg>
  </pc:docChgLst>
  <pc:docChgLst>
    <pc:chgData name="Emma Cankovic" userId="S::emma.cankovic@eastsuffolk.gov.uk::a2d7fc07-3d95-4611-8d16-549556a00640" providerId="AD" clId="Web-{6DBED2E8-585F-43C2-A649-D3787328198C}"/>
    <pc:docChg chg="modSld">
      <pc:chgData name="Emma Cankovic" userId="S::emma.cankovic@eastsuffolk.gov.uk::a2d7fc07-3d95-4611-8d16-549556a00640" providerId="AD" clId="Web-{6DBED2E8-585F-43C2-A649-D3787328198C}" dt="2025-06-27T10:07:21.172" v="4" actId="20577"/>
      <pc:docMkLst>
        <pc:docMk/>
      </pc:docMkLst>
      <pc:sldChg chg="modSp">
        <pc:chgData name="Emma Cankovic" userId="S::emma.cankovic@eastsuffolk.gov.uk::a2d7fc07-3d95-4611-8d16-549556a00640" providerId="AD" clId="Web-{6DBED2E8-585F-43C2-A649-D3787328198C}" dt="2025-06-27T10:07:21.172" v="4" actId="20577"/>
        <pc:sldMkLst>
          <pc:docMk/>
          <pc:sldMk cId="4250237825" sldId="353"/>
        </pc:sldMkLst>
        <pc:spChg chg="mod">
          <ac:chgData name="Emma Cankovic" userId="S::emma.cankovic@eastsuffolk.gov.uk::a2d7fc07-3d95-4611-8d16-549556a00640" providerId="AD" clId="Web-{6DBED2E8-585F-43C2-A649-D3787328198C}" dt="2025-06-27T10:07:16.141" v="3" actId="20577"/>
          <ac:spMkLst>
            <pc:docMk/>
            <pc:sldMk cId="4250237825" sldId="353"/>
            <ac:spMk id="12" creationId="{B115086E-2AC3-4F4D-8F85-104CFA64FECF}"/>
          </ac:spMkLst>
        </pc:spChg>
        <pc:spChg chg="mod">
          <ac:chgData name="Emma Cankovic" userId="S::emma.cankovic@eastsuffolk.gov.uk::a2d7fc07-3d95-4611-8d16-549556a00640" providerId="AD" clId="Web-{6DBED2E8-585F-43C2-A649-D3787328198C}" dt="2025-06-27T10:07:21.172" v="4" actId="20577"/>
          <ac:spMkLst>
            <pc:docMk/>
            <pc:sldMk cId="4250237825" sldId="353"/>
            <ac:spMk id="31" creationId="{CCEEA630-C31C-EF05-6BD6-E738A9D99C0E}"/>
          </ac:spMkLst>
        </pc:spChg>
      </pc:sldChg>
    </pc:docChg>
  </pc:docChgLst>
  <pc:docChgLst>
    <pc:chgData name="Martyn Fulcher" userId="S::martyn.fulcher@eastsuffolk.gov.uk::c92258c7-5dd6-4a55-ba65-1820d3af076d" providerId="AD" clId="Web-{1D40FEF2-0D73-EAEB-077B-A98056BE106E}"/>
    <pc:docChg chg="addSld delSld">
      <pc:chgData name="Martyn Fulcher" userId="S::martyn.fulcher@eastsuffolk.gov.uk::c92258c7-5dd6-4a55-ba65-1820d3af076d" providerId="AD" clId="Web-{1D40FEF2-0D73-EAEB-077B-A98056BE106E}" dt="2025-07-23T08:20:35.624" v="1"/>
      <pc:docMkLst>
        <pc:docMk/>
      </pc:docMkLst>
      <pc:sldChg chg="new del">
        <pc:chgData name="Martyn Fulcher" userId="S::martyn.fulcher@eastsuffolk.gov.uk::c92258c7-5dd6-4a55-ba65-1820d3af076d" providerId="AD" clId="Web-{1D40FEF2-0D73-EAEB-077B-A98056BE106E}" dt="2025-07-23T08:20:35.624" v="1"/>
        <pc:sldMkLst>
          <pc:docMk/>
          <pc:sldMk cId="3003469195" sldId="2147470248"/>
        </pc:sldMkLst>
      </pc:sldChg>
    </pc:docChg>
  </pc:docChgLst>
  <pc:docChgLst>
    <pc:chgData name="Bethany Rance" userId="S::bethany.rance@eastsuffolk.gov.uk::a5011172-1c0a-4c36-9ea3-de424f35a145" providerId="AD" clId="Web-{48EF83D0-DE6E-3E32-8E48-FC5ED266FF2C}"/>
    <pc:docChg chg="modSld">
      <pc:chgData name="Bethany Rance" userId="S::bethany.rance@eastsuffolk.gov.uk::a5011172-1c0a-4c36-9ea3-de424f35a145" providerId="AD" clId="Web-{48EF83D0-DE6E-3E32-8E48-FC5ED266FF2C}" dt="2025-07-15T16:31:07.234" v="0" actId="14100"/>
      <pc:docMkLst>
        <pc:docMk/>
      </pc:docMkLst>
      <pc:sldChg chg="modSp">
        <pc:chgData name="Bethany Rance" userId="S::bethany.rance@eastsuffolk.gov.uk::a5011172-1c0a-4c36-9ea3-de424f35a145" providerId="AD" clId="Web-{48EF83D0-DE6E-3E32-8E48-FC5ED266FF2C}" dt="2025-07-15T16:31:07.234" v="0" actId="14100"/>
        <pc:sldMkLst>
          <pc:docMk/>
          <pc:sldMk cId="2211534928" sldId="360"/>
        </pc:sldMkLst>
        <pc:spChg chg="mod">
          <ac:chgData name="Bethany Rance" userId="S::bethany.rance@eastsuffolk.gov.uk::a5011172-1c0a-4c36-9ea3-de424f35a145" providerId="AD" clId="Web-{48EF83D0-DE6E-3E32-8E48-FC5ED266FF2C}" dt="2025-07-15T16:31:07.234" v="0" actId="14100"/>
          <ac:spMkLst>
            <pc:docMk/>
            <pc:sldMk cId="2211534928" sldId="360"/>
            <ac:spMk id="3" creationId="{63525470-682F-5DC3-82D6-4C727A5024C7}"/>
          </ac:spMkLst>
        </pc:spChg>
      </pc:sldChg>
    </pc:docChg>
  </pc:docChgLst>
  <pc:docChgLst>
    <pc:chgData name="Joe Blackmore" userId="a466d07f-1471-4a62-85f0-36dca14bac3d" providerId="ADAL" clId="{AD2F6049-668E-4346-A723-560E77AA37F3}"/>
    <pc:docChg chg="custSel modSld">
      <pc:chgData name="Joe Blackmore" userId="a466d07f-1471-4a62-85f0-36dca14bac3d" providerId="ADAL" clId="{AD2F6049-668E-4346-A723-560E77AA37F3}" dt="2025-07-16T08:40:01.987" v="2" actId="5793"/>
      <pc:docMkLst>
        <pc:docMk/>
      </pc:docMkLst>
      <pc:sldChg chg="modSp mod">
        <pc:chgData name="Joe Blackmore" userId="a466d07f-1471-4a62-85f0-36dca14bac3d" providerId="ADAL" clId="{AD2F6049-668E-4346-A723-560E77AA37F3}" dt="2025-07-16T08:40:01.987" v="2" actId="5793"/>
        <pc:sldMkLst>
          <pc:docMk/>
          <pc:sldMk cId="2170045217" sldId="281"/>
        </pc:sldMkLst>
        <pc:spChg chg="mod">
          <ac:chgData name="Joe Blackmore" userId="a466d07f-1471-4a62-85f0-36dca14bac3d" providerId="ADAL" clId="{AD2F6049-668E-4346-A723-560E77AA37F3}" dt="2025-07-16T08:40:01.987" v="2" actId="5793"/>
          <ac:spMkLst>
            <pc:docMk/>
            <pc:sldMk cId="2170045217" sldId="281"/>
            <ac:spMk id="3" creationId="{0D261D92-D7F4-6FA6-857C-4C01B7129644}"/>
          </ac:spMkLst>
        </pc:spChg>
      </pc:sldChg>
    </pc:docChg>
  </pc:docChgLst>
  <pc:docChgLst>
    <pc:chgData name="Rachael Durrant" userId="S::rachael.durrant@eastsuffolk.gov.uk::ebf145be-adb2-464a-8f43-7fe24c2cce60" providerId="AD" clId="Web-{B31CA534-B663-B2BB-B5AC-DCDB52102865}"/>
    <pc:docChg chg="modSld">
      <pc:chgData name="Rachael Durrant" userId="S::rachael.durrant@eastsuffolk.gov.uk::ebf145be-adb2-464a-8f43-7fe24c2cce60" providerId="AD" clId="Web-{B31CA534-B663-B2BB-B5AC-DCDB52102865}" dt="2025-07-15T11:49:23.743" v="18" actId="20577"/>
      <pc:docMkLst>
        <pc:docMk/>
      </pc:docMkLst>
      <pc:sldChg chg="modSp">
        <pc:chgData name="Rachael Durrant" userId="S::rachael.durrant@eastsuffolk.gov.uk::ebf145be-adb2-464a-8f43-7fe24c2cce60" providerId="AD" clId="Web-{B31CA534-B663-B2BB-B5AC-DCDB52102865}" dt="2025-07-15T11:49:23.743" v="18" actId="20577"/>
        <pc:sldMkLst>
          <pc:docMk/>
          <pc:sldMk cId="4250237825" sldId="353"/>
        </pc:sldMkLst>
        <pc:spChg chg="mod">
          <ac:chgData name="Rachael Durrant" userId="S::rachael.durrant@eastsuffolk.gov.uk::ebf145be-adb2-464a-8f43-7fe24c2cce60" providerId="AD" clId="Web-{B31CA534-B663-B2BB-B5AC-DCDB52102865}" dt="2025-07-15T11:49:23.743" v="18" actId="20577"/>
          <ac:spMkLst>
            <pc:docMk/>
            <pc:sldMk cId="4250237825" sldId="353"/>
            <ac:spMk id="4" creationId="{C7EC6698-132B-1143-A2A9-00A97D9572D8}"/>
          </ac:spMkLst>
        </pc:spChg>
        <pc:spChg chg="mod">
          <ac:chgData name="Rachael Durrant" userId="S::rachael.durrant@eastsuffolk.gov.uk::ebf145be-adb2-464a-8f43-7fe24c2cce60" providerId="AD" clId="Web-{B31CA534-B663-B2BB-B5AC-DCDB52102865}" dt="2025-07-15T11:48:44.570" v="3" actId="20577"/>
          <ac:spMkLst>
            <pc:docMk/>
            <pc:sldMk cId="4250237825" sldId="353"/>
            <ac:spMk id="12" creationId="{B115086E-2AC3-4F4D-8F85-104CFA64FECF}"/>
          </ac:spMkLst>
        </pc:spChg>
      </pc:sldChg>
    </pc:docChg>
  </pc:docChgLst>
  <pc:docChgLst>
    <pc:chgData name="Ben Woolnough" userId="S::ben.woolnough@eastsuffolk.gov.uk::06105082-3721-47e2-8ceb-43a0584851a4" providerId="AD" clId="Web-{ED6BA7C7-996A-4869-AC71-C024B9C78157}"/>
    <pc:docChg chg="modSld">
      <pc:chgData name="Ben Woolnough" userId="S::ben.woolnough@eastsuffolk.gov.uk::06105082-3721-47e2-8ceb-43a0584851a4" providerId="AD" clId="Web-{ED6BA7C7-996A-4869-AC71-C024B9C78157}" dt="2025-07-16T08:12:27.423" v="0" actId="20577"/>
      <pc:docMkLst>
        <pc:docMk/>
      </pc:docMkLst>
      <pc:sldChg chg="modSp">
        <pc:chgData name="Ben Woolnough" userId="S::ben.woolnough@eastsuffolk.gov.uk::06105082-3721-47e2-8ceb-43a0584851a4" providerId="AD" clId="Web-{ED6BA7C7-996A-4869-AC71-C024B9C78157}" dt="2025-07-16T08:12:27.423" v="0" actId="20577"/>
        <pc:sldMkLst>
          <pc:docMk/>
          <pc:sldMk cId="1880263292" sldId="362"/>
        </pc:sldMkLst>
        <pc:spChg chg="mod">
          <ac:chgData name="Ben Woolnough" userId="S::ben.woolnough@eastsuffolk.gov.uk::06105082-3721-47e2-8ceb-43a0584851a4" providerId="AD" clId="Web-{ED6BA7C7-996A-4869-AC71-C024B9C78157}" dt="2025-07-16T08:12:27.423" v="0" actId="20577"/>
          <ac:spMkLst>
            <pc:docMk/>
            <pc:sldMk cId="1880263292" sldId="362"/>
            <ac:spMk id="8" creationId="{A75970D9-E5BE-B4AD-299F-A658FFE9B478}"/>
          </ac:spMkLst>
        </pc:spChg>
      </pc:sldChg>
    </pc:docChg>
  </pc:docChgLst>
  <pc:docChgLst>
    <pc:chgData name="Nicholas Newton" userId="S::nicholas.newton@eastsuffolk.gov.uk::4bdd2d4c-5467-4509-9490-fffd1cf234b8" providerId="AD" clId="Web-{69DED896-373B-C8A9-396F-22067131B816}"/>
    <pc:docChg chg="modSld">
      <pc:chgData name="Nicholas Newton" userId="S::nicholas.newton@eastsuffolk.gov.uk::4bdd2d4c-5467-4509-9490-fffd1cf234b8" providerId="AD" clId="Web-{69DED896-373B-C8A9-396F-22067131B816}" dt="2025-07-17T09:28:50.221" v="8" actId="20577"/>
      <pc:docMkLst>
        <pc:docMk/>
      </pc:docMkLst>
      <pc:sldChg chg="modSp">
        <pc:chgData name="Nicholas Newton" userId="S::nicholas.newton@eastsuffolk.gov.uk::4bdd2d4c-5467-4509-9490-fffd1cf234b8" providerId="AD" clId="Web-{69DED896-373B-C8A9-396F-22067131B816}" dt="2025-07-17T09:28:50.221" v="8" actId="20577"/>
        <pc:sldMkLst>
          <pc:docMk/>
          <pc:sldMk cId="1926024683" sldId="260"/>
        </pc:sldMkLst>
        <pc:spChg chg="mod">
          <ac:chgData name="Nicholas Newton" userId="S::nicholas.newton@eastsuffolk.gov.uk::4bdd2d4c-5467-4509-9490-fffd1cf234b8" providerId="AD" clId="Web-{69DED896-373B-C8A9-396F-22067131B816}" dt="2025-07-17T09:28:50.221" v="8" actId="20577"/>
          <ac:spMkLst>
            <pc:docMk/>
            <pc:sldMk cId="1926024683" sldId="260"/>
            <ac:spMk id="3" creationId="{DA93D247-52EA-BD4D-7660-CAE209A79C32}"/>
          </ac:spMkLst>
        </pc:spChg>
      </pc:sldChg>
      <pc:sldChg chg="modSp">
        <pc:chgData name="Nicholas Newton" userId="S::nicholas.newton@eastsuffolk.gov.uk::4bdd2d4c-5467-4509-9490-fffd1cf234b8" providerId="AD" clId="Web-{69DED896-373B-C8A9-396F-22067131B816}" dt="2025-07-17T09:26:58.667" v="3" actId="20577"/>
        <pc:sldMkLst>
          <pc:docMk/>
          <pc:sldMk cId="2348969320" sldId="264"/>
        </pc:sldMkLst>
        <pc:spChg chg="mod">
          <ac:chgData name="Nicholas Newton" userId="S::nicholas.newton@eastsuffolk.gov.uk::4bdd2d4c-5467-4509-9490-fffd1cf234b8" providerId="AD" clId="Web-{69DED896-373B-C8A9-396F-22067131B816}" dt="2025-07-17T09:26:58.667" v="3" actId="20577"/>
          <ac:spMkLst>
            <pc:docMk/>
            <pc:sldMk cId="2348969320" sldId="264"/>
            <ac:spMk id="3" creationId="{10D24B2B-E195-3670-1945-2523487CB175}"/>
          </ac:spMkLst>
        </pc:spChg>
      </pc:sldChg>
      <pc:sldChg chg="modSp">
        <pc:chgData name="Nicholas Newton" userId="S::nicholas.newton@eastsuffolk.gov.uk::4bdd2d4c-5467-4509-9490-fffd1cf234b8" providerId="AD" clId="Web-{69DED896-373B-C8A9-396F-22067131B816}" dt="2025-07-17T09:27:51.389" v="5" actId="20577"/>
        <pc:sldMkLst>
          <pc:docMk/>
          <pc:sldMk cId="4076716442" sldId="265"/>
        </pc:sldMkLst>
        <pc:spChg chg="mod">
          <ac:chgData name="Nicholas Newton" userId="S::nicholas.newton@eastsuffolk.gov.uk::4bdd2d4c-5467-4509-9490-fffd1cf234b8" providerId="AD" clId="Web-{69DED896-373B-C8A9-396F-22067131B816}" dt="2025-07-17T09:27:51.389" v="5" actId="20577"/>
          <ac:spMkLst>
            <pc:docMk/>
            <pc:sldMk cId="4076716442" sldId="265"/>
            <ac:spMk id="3" creationId="{7A4F3ADC-22B5-1C3C-32D3-111FEA445E53}"/>
          </ac:spMkLst>
        </pc:spChg>
      </pc:sldChg>
    </pc:docChg>
  </pc:docChgLst>
  <pc:docChgLst>
    <pc:chgData name="Ben Woolnough" userId="S::ben.woolnough@eastsuffolk.gov.uk::06105082-3721-47e2-8ceb-43a0584851a4" providerId="AD" clId="Web-{5AB4837E-4810-42FA-8890-10CB7CBA676D}"/>
    <pc:docChg chg="modSld">
      <pc:chgData name="Ben Woolnough" userId="S::ben.woolnough@eastsuffolk.gov.uk::06105082-3721-47e2-8ceb-43a0584851a4" providerId="AD" clId="Web-{5AB4837E-4810-42FA-8890-10CB7CBA676D}" dt="2025-07-16T10:53:06.533" v="4" actId="20577"/>
      <pc:docMkLst>
        <pc:docMk/>
      </pc:docMkLst>
      <pc:sldChg chg="modSp">
        <pc:chgData name="Ben Woolnough" userId="S::ben.woolnough@eastsuffolk.gov.uk::06105082-3721-47e2-8ceb-43a0584851a4" providerId="AD" clId="Web-{5AB4837E-4810-42FA-8890-10CB7CBA676D}" dt="2025-07-16T10:53:06.533" v="4" actId="20577"/>
        <pc:sldMkLst>
          <pc:docMk/>
          <pc:sldMk cId="1880263292" sldId="362"/>
        </pc:sldMkLst>
        <pc:spChg chg="mod">
          <ac:chgData name="Ben Woolnough" userId="S::ben.woolnough@eastsuffolk.gov.uk::06105082-3721-47e2-8ceb-43a0584851a4" providerId="AD" clId="Web-{5AB4837E-4810-42FA-8890-10CB7CBA676D}" dt="2025-07-16T10:53:06.533" v="4" actId="20577"/>
          <ac:spMkLst>
            <pc:docMk/>
            <pc:sldMk cId="1880263292" sldId="362"/>
            <ac:spMk id="8" creationId="{A75970D9-E5BE-B4AD-299F-A658FFE9B478}"/>
          </ac:spMkLst>
        </pc:spChg>
      </pc:sldChg>
    </pc:docChg>
  </pc:docChgLst>
  <pc:docChgLst>
    <pc:chgData name="Ben Woolnough" userId="S::ben.woolnough@eastsuffolk.gov.uk::06105082-3721-47e2-8ceb-43a0584851a4" providerId="AD" clId="Web-{0BC7C8F2-1605-448F-8088-0FEE9E0D769D}"/>
    <pc:docChg chg="addSld modSld">
      <pc:chgData name="Ben Woolnough" userId="S::ben.woolnough@eastsuffolk.gov.uk::06105082-3721-47e2-8ceb-43a0584851a4" providerId="AD" clId="Web-{0BC7C8F2-1605-448F-8088-0FEE9E0D769D}" dt="2025-07-15T22:09:44.234" v="102" actId="20577"/>
      <pc:docMkLst>
        <pc:docMk/>
      </pc:docMkLst>
      <pc:sldChg chg="addSp delSp modSp new">
        <pc:chgData name="Ben Woolnough" userId="S::ben.woolnough@eastsuffolk.gov.uk::06105082-3721-47e2-8ceb-43a0584851a4" providerId="AD" clId="Web-{0BC7C8F2-1605-448F-8088-0FEE9E0D769D}" dt="2025-07-15T22:09:44.234" v="102" actId="20577"/>
        <pc:sldMkLst>
          <pc:docMk/>
          <pc:sldMk cId="1880263292" sldId="362"/>
        </pc:sldMkLst>
        <pc:spChg chg="mod">
          <ac:chgData name="Ben Woolnough" userId="S::ben.woolnough@eastsuffolk.gov.uk::06105082-3721-47e2-8ceb-43a0584851a4" providerId="AD" clId="Web-{0BC7C8F2-1605-448F-8088-0FEE9E0D769D}" dt="2025-07-15T22:09:44.234" v="102" actId="20577"/>
          <ac:spMkLst>
            <pc:docMk/>
            <pc:sldMk cId="1880263292" sldId="362"/>
            <ac:spMk id="3" creationId="{523E64C3-C6AE-4C63-13CF-625F47B8610E}"/>
          </ac:spMkLst>
        </pc:spChg>
        <pc:spChg chg="add mod">
          <ac:chgData name="Ben Woolnough" userId="S::ben.woolnough@eastsuffolk.gov.uk::06105082-3721-47e2-8ceb-43a0584851a4" providerId="AD" clId="Web-{0BC7C8F2-1605-448F-8088-0FEE9E0D769D}" dt="2025-07-15T22:09:35.656" v="101" actId="20577"/>
          <ac:spMkLst>
            <pc:docMk/>
            <pc:sldMk cId="1880263292" sldId="362"/>
            <ac:spMk id="8" creationId="{A75970D9-E5BE-B4AD-299F-A658FFE9B478}"/>
          </ac:spMkLst>
        </pc:spChg>
      </pc:sldChg>
    </pc:docChg>
  </pc:docChgLst>
  <pc:docChgLst>
    <pc:chgData name="Emma Cankovic" userId="a2d7fc07-3d95-4611-8d16-549556a00640" providerId="ADAL" clId="{D96E47EC-C1ED-49F6-9A46-9A10CBDEBCB1}"/>
    <pc:docChg chg="undo redo custSel addSld delSld modSld">
      <pc:chgData name="Emma Cankovic" userId="a2d7fc07-3d95-4611-8d16-549556a00640" providerId="ADAL" clId="{D96E47EC-C1ED-49F6-9A46-9A10CBDEBCB1}" dt="2025-07-21T08:42:23.434" v="1160" actId="20577"/>
      <pc:docMkLst>
        <pc:docMk/>
      </pc:docMkLst>
      <pc:sldChg chg="add">
        <pc:chgData name="Emma Cankovic" userId="a2d7fc07-3d95-4611-8d16-549556a00640" providerId="ADAL" clId="{D96E47EC-C1ED-49F6-9A46-9A10CBDEBCB1}" dt="2025-07-14T12:51:06.659" v="943"/>
        <pc:sldMkLst>
          <pc:docMk/>
          <pc:sldMk cId="2425879848" sldId="257"/>
        </pc:sldMkLst>
      </pc:sldChg>
      <pc:sldChg chg="delSp del mod">
        <pc:chgData name="Emma Cankovic" userId="a2d7fc07-3d95-4611-8d16-549556a00640" providerId="ADAL" clId="{D96E47EC-C1ED-49F6-9A46-9A10CBDEBCB1}" dt="2025-06-16T10:55:18.399" v="5" actId="2696"/>
        <pc:sldMkLst>
          <pc:docMk/>
          <pc:sldMk cId="2870429053" sldId="257"/>
        </pc:sldMkLst>
      </pc:sldChg>
      <pc:sldChg chg="modSp add mod">
        <pc:chgData name="Emma Cankovic" userId="a2d7fc07-3d95-4611-8d16-549556a00640" providerId="ADAL" clId="{D96E47EC-C1ED-49F6-9A46-9A10CBDEBCB1}" dt="2025-07-14T12:55:20.851" v="956" actId="27636"/>
        <pc:sldMkLst>
          <pc:docMk/>
          <pc:sldMk cId="406692546" sldId="258"/>
        </pc:sldMkLst>
        <pc:spChg chg="mod">
          <ac:chgData name="Emma Cankovic" userId="a2d7fc07-3d95-4611-8d16-549556a00640" providerId="ADAL" clId="{D96E47EC-C1ED-49F6-9A46-9A10CBDEBCB1}" dt="2025-07-14T12:55:20.851" v="956" actId="27636"/>
          <ac:spMkLst>
            <pc:docMk/>
            <pc:sldMk cId="406692546" sldId="258"/>
            <ac:spMk id="3" creationId="{92C18490-995A-D205-DE9D-7D58761914D5}"/>
          </ac:spMkLst>
        </pc:spChg>
      </pc:sldChg>
      <pc:sldChg chg="add">
        <pc:chgData name="Emma Cankovic" userId="a2d7fc07-3d95-4611-8d16-549556a00640" providerId="ADAL" clId="{D96E47EC-C1ED-49F6-9A46-9A10CBDEBCB1}" dt="2025-07-14T12:50:56.758" v="942"/>
        <pc:sldMkLst>
          <pc:docMk/>
          <pc:sldMk cId="783134778" sldId="259"/>
        </pc:sldMkLst>
      </pc:sldChg>
      <pc:sldChg chg="add">
        <pc:chgData name="Emma Cankovic" userId="a2d7fc07-3d95-4611-8d16-549556a00640" providerId="ADAL" clId="{D96E47EC-C1ED-49F6-9A46-9A10CBDEBCB1}" dt="2025-07-14T12:51:41.110" v="945"/>
        <pc:sldMkLst>
          <pc:docMk/>
          <pc:sldMk cId="1926024683" sldId="260"/>
        </pc:sldMkLst>
      </pc:sldChg>
      <pc:sldChg chg="add">
        <pc:chgData name="Emma Cankovic" userId="a2d7fc07-3d95-4611-8d16-549556a00640" providerId="ADAL" clId="{D96E47EC-C1ED-49F6-9A46-9A10CBDEBCB1}" dt="2025-07-14T12:51:49.860" v="946"/>
        <pc:sldMkLst>
          <pc:docMk/>
          <pc:sldMk cId="2398063376" sldId="261"/>
        </pc:sldMkLst>
      </pc:sldChg>
      <pc:sldChg chg="add">
        <pc:chgData name="Emma Cankovic" userId="a2d7fc07-3d95-4611-8d16-549556a00640" providerId="ADAL" clId="{D96E47EC-C1ED-49F6-9A46-9A10CBDEBCB1}" dt="2025-07-14T12:51:58.687" v="947"/>
        <pc:sldMkLst>
          <pc:docMk/>
          <pc:sldMk cId="1854545042" sldId="262"/>
        </pc:sldMkLst>
      </pc:sldChg>
      <pc:sldChg chg="add">
        <pc:chgData name="Emma Cankovic" userId="a2d7fc07-3d95-4611-8d16-549556a00640" providerId="ADAL" clId="{D96E47EC-C1ED-49F6-9A46-9A10CBDEBCB1}" dt="2025-07-14T12:52:08.890" v="948"/>
        <pc:sldMkLst>
          <pc:docMk/>
          <pc:sldMk cId="371723855" sldId="263"/>
        </pc:sldMkLst>
      </pc:sldChg>
      <pc:sldChg chg="add">
        <pc:chgData name="Emma Cankovic" userId="a2d7fc07-3d95-4611-8d16-549556a00640" providerId="ADAL" clId="{D96E47EC-C1ED-49F6-9A46-9A10CBDEBCB1}" dt="2025-07-14T12:52:42.219" v="950"/>
        <pc:sldMkLst>
          <pc:docMk/>
          <pc:sldMk cId="2348969320" sldId="264"/>
        </pc:sldMkLst>
      </pc:sldChg>
      <pc:sldChg chg="add">
        <pc:chgData name="Emma Cankovic" userId="a2d7fc07-3d95-4611-8d16-549556a00640" providerId="ADAL" clId="{D96E47EC-C1ED-49F6-9A46-9A10CBDEBCB1}" dt="2025-07-14T12:52:52.171" v="951"/>
        <pc:sldMkLst>
          <pc:docMk/>
          <pc:sldMk cId="4076716442" sldId="265"/>
        </pc:sldMkLst>
      </pc:sldChg>
      <pc:sldChg chg="add">
        <pc:chgData name="Emma Cankovic" userId="a2d7fc07-3d95-4611-8d16-549556a00640" providerId="ADAL" clId="{D96E47EC-C1ED-49F6-9A46-9A10CBDEBCB1}" dt="2025-07-14T12:50:45.360" v="941"/>
        <pc:sldMkLst>
          <pc:docMk/>
          <pc:sldMk cId="1003479500" sldId="266"/>
        </pc:sldMkLst>
      </pc:sldChg>
      <pc:sldChg chg="add">
        <pc:chgData name="Emma Cankovic" userId="a2d7fc07-3d95-4611-8d16-549556a00640" providerId="ADAL" clId="{D96E47EC-C1ED-49F6-9A46-9A10CBDEBCB1}" dt="2025-07-14T12:52:24.539" v="949"/>
        <pc:sldMkLst>
          <pc:docMk/>
          <pc:sldMk cId="1839499734" sldId="267"/>
        </pc:sldMkLst>
      </pc:sldChg>
      <pc:sldChg chg="add">
        <pc:chgData name="Emma Cankovic" userId="a2d7fc07-3d95-4611-8d16-549556a00640" providerId="ADAL" clId="{D96E47EC-C1ED-49F6-9A46-9A10CBDEBCB1}" dt="2025-07-14T12:53:00.739" v="952"/>
        <pc:sldMkLst>
          <pc:docMk/>
          <pc:sldMk cId="3500690559" sldId="268"/>
        </pc:sldMkLst>
      </pc:sldChg>
      <pc:sldChg chg="add">
        <pc:chgData name="Emma Cankovic" userId="a2d7fc07-3d95-4611-8d16-549556a00640" providerId="ADAL" clId="{D96E47EC-C1ED-49F6-9A46-9A10CBDEBCB1}" dt="2025-07-15T08:43:04.796" v="964"/>
        <pc:sldMkLst>
          <pc:docMk/>
          <pc:sldMk cId="1715204962" sldId="279"/>
        </pc:sldMkLst>
      </pc:sldChg>
      <pc:sldChg chg="add">
        <pc:chgData name="Emma Cankovic" userId="a2d7fc07-3d95-4611-8d16-549556a00640" providerId="ADAL" clId="{D96E47EC-C1ED-49F6-9A46-9A10CBDEBCB1}" dt="2025-07-15T08:43:10.857" v="965"/>
        <pc:sldMkLst>
          <pc:docMk/>
          <pc:sldMk cId="3174121510" sldId="280"/>
        </pc:sldMkLst>
      </pc:sldChg>
      <pc:sldChg chg="add">
        <pc:chgData name="Emma Cankovic" userId="a2d7fc07-3d95-4611-8d16-549556a00640" providerId="ADAL" clId="{D96E47EC-C1ED-49F6-9A46-9A10CBDEBCB1}" dt="2025-07-15T08:43:18.113" v="966"/>
        <pc:sldMkLst>
          <pc:docMk/>
          <pc:sldMk cId="2170045217" sldId="281"/>
        </pc:sldMkLst>
      </pc:sldChg>
      <pc:sldChg chg="add">
        <pc:chgData name="Emma Cankovic" userId="a2d7fc07-3d95-4611-8d16-549556a00640" providerId="ADAL" clId="{D96E47EC-C1ED-49F6-9A46-9A10CBDEBCB1}" dt="2025-07-15T08:43:33.060" v="968"/>
        <pc:sldMkLst>
          <pc:docMk/>
          <pc:sldMk cId="1193747997" sldId="282"/>
        </pc:sldMkLst>
      </pc:sldChg>
      <pc:sldChg chg="add">
        <pc:chgData name="Emma Cankovic" userId="a2d7fc07-3d95-4611-8d16-549556a00640" providerId="ADAL" clId="{D96E47EC-C1ED-49F6-9A46-9A10CBDEBCB1}" dt="2025-07-15T08:43:26.107" v="967"/>
        <pc:sldMkLst>
          <pc:docMk/>
          <pc:sldMk cId="663459102" sldId="283"/>
        </pc:sldMkLst>
      </pc:sldChg>
      <pc:sldChg chg="add">
        <pc:chgData name="Emma Cankovic" userId="a2d7fc07-3d95-4611-8d16-549556a00640" providerId="ADAL" clId="{D96E47EC-C1ED-49F6-9A46-9A10CBDEBCB1}" dt="2025-07-14T11:34:21.189" v="845"/>
        <pc:sldMkLst>
          <pc:docMk/>
          <pc:sldMk cId="2741815800" sldId="286"/>
        </pc:sldMkLst>
      </pc:sldChg>
      <pc:sldChg chg="add">
        <pc:chgData name="Emma Cankovic" userId="a2d7fc07-3d95-4611-8d16-549556a00640" providerId="ADAL" clId="{D96E47EC-C1ED-49F6-9A46-9A10CBDEBCB1}" dt="2025-07-15T08:39:13.495" v="960"/>
        <pc:sldMkLst>
          <pc:docMk/>
          <pc:sldMk cId="539068409" sldId="288"/>
        </pc:sldMkLst>
      </pc:sldChg>
      <pc:sldChg chg="add">
        <pc:chgData name="Emma Cankovic" userId="a2d7fc07-3d95-4611-8d16-549556a00640" providerId="ADAL" clId="{D96E47EC-C1ED-49F6-9A46-9A10CBDEBCB1}" dt="2025-07-14T11:33:33.082" v="841"/>
        <pc:sldMkLst>
          <pc:docMk/>
          <pc:sldMk cId="801204861" sldId="291"/>
        </pc:sldMkLst>
      </pc:sldChg>
      <pc:sldChg chg="add">
        <pc:chgData name="Emma Cankovic" userId="a2d7fc07-3d95-4611-8d16-549556a00640" providerId="ADAL" clId="{D96E47EC-C1ED-49F6-9A46-9A10CBDEBCB1}" dt="2025-07-14T11:33:58.262" v="843"/>
        <pc:sldMkLst>
          <pc:docMk/>
          <pc:sldMk cId="1006598559" sldId="292"/>
        </pc:sldMkLst>
      </pc:sldChg>
      <pc:sldChg chg="add">
        <pc:chgData name="Emma Cankovic" userId="a2d7fc07-3d95-4611-8d16-549556a00640" providerId="ADAL" clId="{D96E47EC-C1ED-49F6-9A46-9A10CBDEBCB1}" dt="2025-07-14T11:34:09.599" v="844"/>
        <pc:sldMkLst>
          <pc:docMk/>
          <pc:sldMk cId="1940885286" sldId="293"/>
        </pc:sldMkLst>
      </pc:sldChg>
      <pc:sldChg chg="add">
        <pc:chgData name="Emma Cankovic" userId="a2d7fc07-3d95-4611-8d16-549556a00640" providerId="ADAL" clId="{D96E47EC-C1ED-49F6-9A46-9A10CBDEBCB1}" dt="2025-07-14T11:35:18.098" v="850"/>
        <pc:sldMkLst>
          <pc:docMk/>
          <pc:sldMk cId="3437829393" sldId="295"/>
        </pc:sldMkLst>
      </pc:sldChg>
      <pc:sldChg chg="add">
        <pc:chgData name="Emma Cankovic" userId="a2d7fc07-3d95-4611-8d16-549556a00640" providerId="ADAL" clId="{D96E47EC-C1ED-49F6-9A46-9A10CBDEBCB1}" dt="2025-07-14T11:34:44.853" v="847"/>
        <pc:sldMkLst>
          <pc:docMk/>
          <pc:sldMk cId="1588492904" sldId="296"/>
        </pc:sldMkLst>
      </pc:sldChg>
      <pc:sldChg chg="add">
        <pc:chgData name="Emma Cankovic" userId="a2d7fc07-3d95-4611-8d16-549556a00640" providerId="ADAL" clId="{D96E47EC-C1ED-49F6-9A46-9A10CBDEBCB1}" dt="2025-07-14T11:34:56.904" v="848"/>
        <pc:sldMkLst>
          <pc:docMk/>
          <pc:sldMk cId="1372565242" sldId="297"/>
        </pc:sldMkLst>
      </pc:sldChg>
      <pc:sldChg chg="add">
        <pc:chgData name="Emma Cankovic" userId="a2d7fc07-3d95-4611-8d16-549556a00640" providerId="ADAL" clId="{D96E47EC-C1ED-49F6-9A46-9A10CBDEBCB1}" dt="2025-07-14T11:35:06.600" v="849"/>
        <pc:sldMkLst>
          <pc:docMk/>
          <pc:sldMk cId="1137027041" sldId="298"/>
        </pc:sldMkLst>
      </pc:sldChg>
      <pc:sldChg chg="add">
        <pc:chgData name="Emma Cankovic" userId="a2d7fc07-3d95-4611-8d16-549556a00640" providerId="ADAL" clId="{D96E47EC-C1ED-49F6-9A46-9A10CBDEBCB1}" dt="2025-07-14T11:33:43.980" v="842"/>
        <pc:sldMkLst>
          <pc:docMk/>
          <pc:sldMk cId="3090273378" sldId="299"/>
        </pc:sldMkLst>
      </pc:sldChg>
      <pc:sldChg chg="add">
        <pc:chgData name="Emma Cankovic" userId="a2d7fc07-3d95-4611-8d16-549556a00640" providerId="ADAL" clId="{D96E47EC-C1ED-49F6-9A46-9A10CBDEBCB1}" dt="2025-07-14T11:35:37.928" v="851"/>
        <pc:sldMkLst>
          <pc:docMk/>
          <pc:sldMk cId="4169568595" sldId="300"/>
        </pc:sldMkLst>
      </pc:sldChg>
      <pc:sldChg chg="modSp add del mod">
        <pc:chgData name="Emma Cankovic" userId="a2d7fc07-3d95-4611-8d16-549556a00640" providerId="ADAL" clId="{D96E47EC-C1ED-49F6-9A46-9A10CBDEBCB1}" dt="2025-07-14T11:33:19.934" v="840"/>
        <pc:sldMkLst>
          <pc:docMk/>
          <pc:sldMk cId="3605785769" sldId="301"/>
        </pc:sldMkLst>
        <pc:spChg chg="mod">
          <ac:chgData name="Emma Cankovic" userId="a2d7fc07-3d95-4611-8d16-549556a00640" providerId="ADAL" clId="{D96E47EC-C1ED-49F6-9A46-9A10CBDEBCB1}" dt="2025-07-14T11:33:15.946" v="839"/>
          <ac:spMkLst>
            <pc:docMk/>
            <pc:sldMk cId="3605785769" sldId="301"/>
            <ac:spMk id="2" creationId="{019A08A1-C753-BE98-883E-355847DA84F8}"/>
          </ac:spMkLst>
        </pc:spChg>
      </pc:sldChg>
      <pc:sldChg chg="add">
        <pc:chgData name="Emma Cankovic" userId="a2d7fc07-3d95-4611-8d16-549556a00640" providerId="ADAL" clId="{D96E47EC-C1ED-49F6-9A46-9A10CBDEBCB1}" dt="2025-07-14T11:34:35.430" v="846"/>
        <pc:sldMkLst>
          <pc:docMk/>
          <pc:sldMk cId="1718387138" sldId="302"/>
        </pc:sldMkLst>
      </pc:sldChg>
      <pc:sldChg chg="add">
        <pc:chgData name="Emma Cankovic" userId="a2d7fc07-3d95-4611-8d16-549556a00640" providerId="ADAL" clId="{D96E47EC-C1ED-49F6-9A46-9A10CBDEBCB1}" dt="2025-07-15T08:39:01.116" v="958"/>
        <pc:sldMkLst>
          <pc:docMk/>
          <pc:sldMk cId="1096621285" sldId="310"/>
        </pc:sldMkLst>
      </pc:sldChg>
      <pc:sldChg chg="add">
        <pc:chgData name="Emma Cankovic" userId="a2d7fc07-3d95-4611-8d16-549556a00640" providerId="ADAL" clId="{D96E47EC-C1ED-49F6-9A46-9A10CBDEBCB1}" dt="2025-07-15T08:39:25.909" v="962"/>
        <pc:sldMkLst>
          <pc:docMk/>
          <pc:sldMk cId="2979632001" sldId="313"/>
        </pc:sldMkLst>
      </pc:sldChg>
      <pc:sldChg chg="add">
        <pc:chgData name="Emma Cankovic" userId="a2d7fc07-3d95-4611-8d16-549556a00640" providerId="ADAL" clId="{D96E47EC-C1ED-49F6-9A46-9A10CBDEBCB1}" dt="2025-07-15T08:39:07.906" v="959"/>
        <pc:sldMkLst>
          <pc:docMk/>
          <pc:sldMk cId="669301587" sldId="314"/>
        </pc:sldMkLst>
      </pc:sldChg>
      <pc:sldChg chg="add">
        <pc:chgData name="Emma Cankovic" userId="a2d7fc07-3d95-4611-8d16-549556a00640" providerId="ADAL" clId="{D96E47EC-C1ED-49F6-9A46-9A10CBDEBCB1}" dt="2025-07-15T08:39:19.656" v="961"/>
        <pc:sldMkLst>
          <pc:docMk/>
          <pc:sldMk cId="800696277" sldId="315"/>
        </pc:sldMkLst>
      </pc:sldChg>
      <pc:sldChg chg="addSp modSp add del mod">
        <pc:chgData name="Emma Cankovic" userId="a2d7fc07-3d95-4611-8d16-549556a00640" providerId="ADAL" clId="{D96E47EC-C1ED-49F6-9A46-9A10CBDEBCB1}" dt="2025-07-21T08:42:23.434" v="1160" actId="20577"/>
        <pc:sldMkLst>
          <pc:docMk/>
          <pc:sldMk cId="4250237825" sldId="353"/>
        </pc:sldMkLst>
        <pc:spChg chg="mod">
          <ac:chgData name="Emma Cankovic" userId="a2d7fc07-3d95-4611-8d16-549556a00640" providerId="ADAL" clId="{D96E47EC-C1ED-49F6-9A46-9A10CBDEBCB1}" dt="2025-07-21T08:42:20.962" v="1159" actId="20577"/>
          <ac:spMkLst>
            <pc:docMk/>
            <pc:sldMk cId="4250237825" sldId="353"/>
            <ac:spMk id="4" creationId="{C7EC6698-132B-1143-A2A9-00A97D9572D8}"/>
          </ac:spMkLst>
        </pc:spChg>
        <pc:spChg chg="mod">
          <ac:chgData name="Emma Cankovic" userId="a2d7fc07-3d95-4611-8d16-549556a00640" providerId="ADAL" clId="{D96E47EC-C1ED-49F6-9A46-9A10CBDEBCB1}" dt="2025-07-21T08:42:04.732" v="1155" actId="20577"/>
          <ac:spMkLst>
            <pc:docMk/>
            <pc:sldMk cId="4250237825" sldId="353"/>
            <ac:spMk id="6" creationId="{C0015C52-08ED-464E-B7E8-24892D9C1319}"/>
          </ac:spMkLst>
        </pc:spChg>
        <pc:spChg chg="mod">
          <ac:chgData name="Emma Cankovic" userId="a2d7fc07-3d95-4611-8d16-549556a00640" providerId="ADAL" clId="{D96E47EC-C1ED-49F6-9A46-9A10CBDEBCB1}" dt="2025-07-21T08:42:23.434" v="1160" actId="20577"/>
          <ac:spMkLst>
            <pc:docMk/>
            <pc:sldMk cId="4250237825" sldId="353"/>
            <ac:spMk id="10" creationId="{69BD3932-D1D0-1045-BD96-8B26F11B8515}"/>
          </ac:spMkLst>
        </pc:spChg>
        <pc:spChg chg="mod">
          <ac:chgData name="Emma Cankovic" userId="a2d7fc07-3d95-4611-8d16-549556a00640" providerId="ADAL" clId="{D96E47EC-C1ED-49F6-9A46-9A10CBDEBCB1}" dt="2025-07-21T08:42:17.142" v="1157" actId="20577"/>
          <ac:spMkLst>
            <pc:docMk/>
            <pc:sldMk cId="4250237825" sldId="353"/>
            <ac:spMk id="12" creationId="{B115086E-2AC3-4F4D-8F85-104CFA64FECF}"/>
          </ac:spMkLst>
        </pc:spChg>
        <pc:spChg chg="mod">
          <ac:chgData name="Emma Cankovic" userId="a2d7fc07-3d95-4611-8d16-549556a00640" providerId="ADAL" clId="{D96E47EC-C1ED-49F6-9A46-9A10CBDEBCB1}" dt="2025-07-21T08:40:53.575" v="1151" actId="20577"/>
          <ac:spMkLst>
            <pc:docMk/>
            <pc:sldMk cId="4250237825" sldId="353"/>
            <ac:spMk id="27" creationId="{7C1CEDD0-725D-5E99-432A-C1CB8A65B3DD}"/>
          </ac:spMkLst>
        </pc:spChg>
        <pc:picChg chg="add mod">
          <ac:chgData name="Emma Cankovic" userId="a2d7fc07-3d95-4611-8d16-549556a00640" providerId="ADAL" clId="{D96E47EC-C1ED-49F6-9A46-9A10CBDEBCB1}" dt="2025-07-21T08:41:40.897" v="1153" actId="1076"/>
          <ac:picMkLst>
            <pc:docMk/>
            <pc:sldMk cId="4250237825" sldId="353"/>
            <ac:picMk id="7" creationId="{001BC9FD-B98C-4CCD-D3D3-A95E32CCD74F}"/>
          </ac:picMkLst>
        </pc:picChg>
      </pc:sldChg>
      <pc:sldChg chg="modSp add mod">
        <pc:chgData name="Emma Cankovic" userId="a2d7fc07-3d95-4611-8d16-549556a00640" providerId="ADAL" clId="{D96E47EC-C1ED-49F6-9A46-9A10CBDEBCB1}" dt="2025-07-14T11:32:53.975" v="835" actId="27636"/>
        <pc:sldMkLst>
          <pc:docMk/>
          <pc:sldMk cId="408414433" sldId="354"/>
        </pc:sldMkLst>
        <pc:spChg chg="mod">
          <ac:chgData name="Emma Cankovic" userId="a2d7fc07-3d95-4611-8d16-549556a00640" providerId="ADAL" clId="{D96E47EC-C1ED-49F6-9A46-9A10CBDEBCB1}" dt="2025-07-14T11:32:53.975" v="835" actId="27636"/>
          <ac:spMkLst>
            <pc:docMk/>
            <pc:sldMk cId="408414433" sldId="354"/>
            <ac:spMk id="3" creationId="{5BDCF4EF-56AA-6497-3976-B7F1227C26D3}"/>
          </ac:spMkLst>
        </pc:spChg>
      </pc:sldChg>
      <pc:sldChg chg="add">
        <pc:chgData name="Emma Cankovic" userId="a2d7fc07-3d95-4611-8d16-549556a00640" providerId="ADAL" clId="{D96E47EC-C1ED-49F6-9A46-9A10CBDEBCB1}" dt="2025-07-14T12:50:29.036" v="940"/>
        <pc:sldMkLst>
          <pc:docMk/>
          <pc:sldMk cId="3741046538" sldId="355"/>
        </pc:sldMkLst>
      </pc:sldChg>
      <pc:sldChg chg="add">
        <pc:chgData name="Emma Cankovic" userId="a2d7fc07-3d95-4611-8d16-549556a00640" providerId="ADAL" clId="{D96E47EC-C1ED-49F6-9A46-9A10CBDEBCB1}" dt="2025-07-15T08:38:52.934" v="957"/>
        <pc:sldMkLst>
          <pc:docMk/>
          <pc:sldMk cId="3956286458" sldId="356"/>
        </pc:sldMkLst>
      </pc:sldChg>
      <pc:sldChg chg="add">
        <pc:chgData name="Emma Cankovic" userId="a2d7fc07-3d95-4611-8d16-549556a00640" providerId="ADAL" clId="{D96E47EC-C1ED-49F6-9A46-9A10CBDEBCB1}" dt="2025-07-15T08:42:57.974" v="963"/>
        <pc:sldMkLst>
          <pc:docMk/>
          <pc:sldMk cId="2573928699" sldId="357"/>
        </pc:sldMkLst>
      </pc:sldChg>
      <pc:sldChg chg="addSp delSp modSp new mod setBg modClrScheme chgLayout">
        <pc:chgData name="Emma Cankovic" userId="a2d7fc07-3d95-4611-8d16-549556a00640" providerId="ADAL" clId="{D96E47EC-C1ED-49F6-9A46-9A10CBDEBCB1}" dt="2025-07-15T08:49:30.578" v="1043" actId="1076"/>
        <pc:sldMkLst>
          <pc:docMk/>
          <pc:sldMk cId="1104392247" sldId="358"/>
        </pc:sldMkLst>
      </pc:sldChg>
      <pc:sldChg chg="addSp delSp modSp add mod">
        <pc:chgData name="Emma Cankovic" userId="a2d7fc07-3d95-4611-8d16-549556a00640" providerId="ADAL" clId="{D96E47EC-C1ED-49F6-9A46-9A10CBDEBCB1}" dt="2025-07-15T15:05:56.910" v="1110" actId="26606"/>
        <pc:sldMkLst>
          <pc:docMk/>
          <pc:sldMk cId="1680253250" sldId="359"/>
        </pc:sldMkLst>
        <pc:spChg chg="mod">
          <ac:chgData name="Emma Cankovic" userId="a2d7fc07-3d95-4611-8d16-549556a00640" providerId="ADAL" clId="{D96E47EC-C1ED-49F6-9A46-9A10CBDEBCB1}" dt="2025-07-15T15:05:56.910" v="1110" actId="26606"/>
          <ac:spMkLst>
            <pc:docMk/>
            <pc:sldMk cId="1680253250" sldId="359"/>
            <ac:spMk id="2" creationId="{25F88066-40B5-A4B4-1AE4-F41864D5E5DD}"/>
          </ac:spMkLst>
        </pc:spChg>
        <pc:spChg chg="add">
          <ac:chgData name="Emma Cankovic" userId="a2d7fc07-3d95-4611-8d16-549556a00640" providerId="ADAL" clId="{D96E47EC-C1ED-49F6-9A46-9A10CBDEBCB1}" dt="2025-07-15T15:05:56.910" v="1110" actId="26606"/>
          <ac:spMkLst>
            <pc:docMk/>
            <pc:sldMk cId="1680253250" sldId="359"/>
            <ac:spMk id="25" creationId="{B607A0AB-7A2D-44AF-B876-9655821A7DA3}"/>
          </ac:spMkLst>
        </pc:spChg>
        <pc:spChg chg="add">
          <ac:chgData name="Emma Cankovic" userId="a2d7fc07-3d95-4611-8d16-549556a00640" providerId="ADAL" clId="{D96E47EC-C1ED-49F6-9A46-9A10CBDEBCB1}" dt="2025-07-15T15:05:56.910" v="1110" actId="26606"/>
          <ac:spMkLst>
            <pc:docMk/>
            <pc:sldMk cId="1680253250" sldId="359"/>
            <ac:spMk id="27" creationId="{35EC393D-764C-4624-9871-BD5C73281F61}"/>
          </ac:spMkLst>
        </pc:spChg>
        <pc:spChg chg="add">
          <ac:chgData name="Emma Cankovic" userId="a2d7fc07-3d95-4611-8d16-549556a00640" providerId="ADAL" clId="{D96E47EC-C1ED-49F6-9A46-9A10CBDEBCB1}" dt="2025-07-15T15:05:56.910" v="1110" actId="26606"/>
          <ac:spMkLst>
            <pc:docMk/>
            <pc:sldMk cId="1680253250" sldId="359"/>
            <ac:spMk id="29" creationId="{3672D4B7-46FC-4C20-9A40-1C07C2F04EC6}"/>
          </ac:spMkLst>
        </pc:spChg>
        <pc:picChg chg="mod">
          <ac:chgData name="Emma Cankovic" userId="a2d7fc07-3d95-4611-8d16-549556a00640" providerId="ADAL" clId="{D96E47EC-C1ED-49F6-9A46-9A10CBDEBCB1}" dt="2025-07-15T15:04:00.426" v="1108" actId="14100"/>
          <ac:picMkLst>
            <pc:docMk/>
            <pc:sldMk cId="1680253250" sldId="359"/>
            <ac:picMk id="5" creationId="{72DD8BD7-F68A-D9D5-8670-1F70D78DDECB}"/>
          </ac:picMkLst>
        </pc:picChg>
        <pc:picChg chg="mod">
          <ac:chgData name="Emma Cankovic" userId="a2d7fc07-3d95-4611-8d16-549556a00640" providerId="ADAL" clId="{D96E47EC-C1ED-49F6-9A46-9A10CBDEBCB1}" dt="2025-07-15T15:05:56.910" v="1110" actId="26606"/>
          <ac:picMkLst>
            <pc:docMk/>
            <pc:sldMk cId="1680253250" sldId="359"/>
            <ac:picMk id="6" creationId="{8A562759-BBAD-A70F-796C-5552E1723995}"/>
          </ac:picMkLst>
        </pc:picChg>
        <pc:picChg chg="mod">
          <ac:chgData name="Emma Cankovic" userId="a2d7fc07-3d95-4611-8d16-549556a00640" providerId="ADAL" clId="{D96E47EC-C1ED-49F6-9A46-9A10CBDEBCB1}" dt="2025-07-15T15:03:47.095" v="1105" actId="14826"/>
          <ac:picMkLst>
            <pc:docMk/>
            <pc:sldMk cId="1680253250" sldId="359"/>
            <ac:picMk id="16" creationId="{A0E4A410-A249-381E-24F6-38FEF31D4304}"/>
          </ac:picMkLst>
        </pc:picChg>
        <pc:picChg chg="mod">
          <ac:chgData name="Emma Cankovic" userId="a2d7fc07-3d95-4611-8d16-549556a00640" providerId="ADAL" clId="{D96E47EC-C1ED-49F6-9A46-9A10CBDEBCB1}" dt="2025-07-15T15:03:20.678" v="1104" actId="14826"/>
          <ac:picMkLst>
            <pc:docMk/>
            <pc:sldMk cId="1680253250" sldId="359"/>
            <ac:picMk id="20" creationId="{5B49458D-8F10-7247-1D37-CA3960F89764}"/>
          </ac:picMkLst>
        </pc:picChg>
      </pc:sldChg>
    </pc:docChg>
  </pc:docChgLst>
  <pc:docChgLst>
    <pc:chgData name="Ben Woolnough" userId="S::ben.woolnough@eastsuffolk.gov.uk::06105082-3721-47e2-8ceb-43a0584851a4" providerId="AD" clId="Web-{E76288CC-DABC-42FC-4633-607628698B58}"/>
    <pc:docChg chg="modSld">
      <pc:chgData name="Ben Woolnough" userId="S::ben.woolnough@eastsuffolk.gov.uk::06105082-3721-47e2-8ceb-43a0584851a4" providerId="AD" clId="Web-{E76288CC-DABC-42FC-4633-607628698B58}" dt="2025-07-22T22:14:36.307" v="2" actId="1076"/>
      <pc:docMkLst>
        <pc:docMk/>
      </pc:docMkLst>
      <pc:sldChg chg="modSp">
        <pc:chgData name="Ben Woolnough" userId="S::ben.woolnough@eastsuffolk.gov.uk::06105082-3721-47e2-8ceb-43a0584851a4" providerId="AD" clId="Web-{E76288CC-DABC-42FC-4633-607628698B58}" dt="2025-07-22T22:14:36.307" v="2" actId="1076"/>
        <pc:sldMkLst>
          <pc:docMk/>
          <pc:sldMk cId="86141826" sldId="367"/>
        </pc:sldMkLst>
        <pc:picChg chg="mod">
          <ac:chgData name="Ben Woolnough" userId="S::ben.woolnough@eastsuffolk.gov.uk::06105082-3721-47e2-8ceb-43a0584851a4" providerId="AD" clId="Web-{E76288CC-DABC-42FC-4633-607628698B58}" dt="2025-07-22T22:14:36.307" v="2" actId="1076"/>
          <ac:picMkLst>
            <pc:docMk/>
            <pc:sldMk cId="86141826" sldId="367"/>
            <ac:picMk id="4" creationId="{1C7C723E-601F-6987-E98A-946459B4F7E1}"/>
          </ac:picMkLst>
        </pc:picChg>
        <pc:picChg chg="mod">
          <ac:chgData name="Ben Woolnough" userId="S::ben.woolnough@eastsuffolk.gov.uk::06105082-3721-47e2-8ceb-43a0584851a4" providerId="AD" clId="Web-{E76288CC-DABC-42FC-4633-607628698B58}" dt="2025-07-22T22:14:33.870" v="1" actId="1076"/>
          <ac:picMkLst>
            <pc:docMk/>
            <pc:sldMk cId="86141826" sldId="367"/>
            <ac:picMk id="7" creationId="{32FA0E36-DDE8-CC06-A501-548D0D16ED47}"/>
          </ac:picMkLst>
        </pc:picChg>
      </pc:sldChg>
    </pc:docChg>
  </pc:docChgLst>
  <pc:docChgLst>
    <pc:chgData name="Bethany Rance" userId="S::bethany.rance@eastsuffolk.gov.uk::a5011172-1c0a-4c36-9ea3-de424f35a145" providerId="AD" clId="Web-{33DC504A-E83F-DB61-345E-D4F67A679262}"/>
    <pc:docChg chg="addSld modSld">
      <pc:chgData name="Bethany Rance" userId="S::bethany.rance@eastsuffolk.gov.uk::a5011172-1c0a-4c36-9ea3-de424f35a145" providerId="AD" clId="Web-{33DC504A-E83F-DB61-345E-D4F67A679262}" dt="2025-07-15T15:27:05.542" v="243" actId="1076"/>
      <pc:docMkLst>
        <pc:docMk/>
      </pc:docMkLst>
      <pc:sldChg chg="modSp new">
        <pc:chgData name="Bethany Rance" userId="S::bethany.rance@eastsuffolk.gov.uk::a5011172-1c0a-4c36-9ea3-de424f35a145" providerId="AD" clId="Web-{33DC504A-E83F-DB61-345E-D4F67A679262}" dt="2025-07-15T15:27:05.542" v="243" actId="1076"/>
        <pc:sldMkLst>
          <pc:docMk/>
          <pc:sldMk cId="2211534928" sldId="360"/>
        </pc:sldMkLst>
        <pc:spChg chg="mod">
          <ac:chgData name="Bethany Rance" userId="S::bethany.rance@eastsuffolk.gov.uk::a5011172-1c0a-4c36-9ea3-de424f35a145" providerId="AD" clId="Web-{33DC504A-E83F-DB61-345E-D4F67A679262}" dt="2025-07-15T15:26:57.651" v="242" actId="20577"/>
          <ac:spMkLst>
            <pc:docMk/>
            <pc:sldMk cId="2211534928" sldId="360"/>
            <ac:spMk id="2" creationId="{3BFEA9EA-1113-5044-E905-5810F1520F8D}"/>
          </ac:spMkLst>
        </pc:spChg>
        <pc:spChg chg="mod">
          <ac:chgData name="Bethany Rance" userId="S::bethany.rance@eastsuffolk.gov.uk::a5011172-1c0a-4c36-9ea3-de424f35a145" providerId="AD" clId="Web-{33DC504A-E83F-DB61-345E-D4F67A679262}" dt="2025-07-15T15:27:05.542" v="243" actId="1076"/>
          <ac:spMkLst>
            <pc:docMk/>
            <pc:sldMk cId="2211534928" sldId="360"/>
            <ac:spMk id="3" creationId="{63525470-682F-5DC3-82D6-4C727A5024C7}"/>
          </ac:spMkLst>
        </pc:spChg>
      </pc:sldChg>
    </pc:docChg>
  </pc:docChgLst>
  <pc:docChgLst>
    <pc:chgData name="Martyn Fulcher" userId="S::martyn.fulcher@eastsuffolk.gov.uk::c92258c7-5dd6-4a55-ba65-1820d3af076d" providerId="AD" clId="Web-{ADF21DB5-A7FD-9870-AF34-30EF926C5621}"/>
    <pc:docChg chg="modSld">
      <pc:chgData name="Martyn Fulcher" userId="S::martyn.fulcher@eastsuffolk.gov.uk::c92258c7-5dd6-4a55-ba65-1820d3af076d" providerId="AD" clId="Web-{ADF21DB5-A7FD-9870-AF34-30EF926C5621}" dt="2025-07-22T20:02:54.207" v="80" actId="20577"/>
      <pc:docMkLst>
        <pc:docMk/>
      </pc:docMkLst>
      <pc:sldChg chg="modSp">
        <pc:chgData name="Martyn Fulcher" userId="S::martyn.fulcher@eastsuffolk.gov.uk::c92258c7-5dd6-4a55-ba65-1820d3af076d" providerId="AD" clId="Web-{ADF21DB5-A7FD-9870-AF34-30EF926C5621}" dt="2025-07-22T20:01:37.955" v="50" actId="20577"/>
        <pc:sldMkLst>
          <pc:docMk/>
          <pc:sldMk cId="2722572059" sldId="366"/>
        </pc:sldMkLst>
        <pc:spChg chg="mod">
          <ac:chgData name="Martyn Fulcher" userId="S::martyn.fulcher@eastsuffolk.gov.uk::c92258c7-5dd6-4a55-ba65-1820d3af076d" providerId="AD" clId="Web-{ADF21DB5-A7FD-9870-AF34-30EF926C5621}" dt="2025-07-22T20:01:37.955" v="50" actId="20577"/>
          <ac:spMkLst>
            <pc:docMk/>
            <pc:sldMk cId="2722572059" sldId="366"/>
            <ac:spMk id="8" creationId="{2F56D026-3B16-77D2-D0BA-F2EFD81F27FD}"/>
          </ac:spMkLst>
        </pc:spChg>
      </pc:sldChg>
      <pc:sldChg chg="modSp">
        <pc:chgData name="Martyn Fulcher" userId="S::martyn.fulcher@eastsuffolk.gov.uk::c92258c7-5dd6-4a55-ba65-1820d3af076d" providerId="AD" clId="Web-{ADF21DB5-A7FD-9870-AF34-30EF926C5621}" dt="2025-07-22T19:57:23.806" v="2" actId="20577"/>
        <pc:sldMkLst>
          <pc:docMk/>
          <pc:sldMk cId="3160361800" sldId="368"/>
        </pc:sldMkLst>
        <pc:spChg chg="mod">
          <ac:chgData name="Martyn Fulcher" userId="S::martyn.fulcher@eastsuffolk.gov.uk::c92258c7-5dd6-4a55-ba65-1820d3af076d" providerId="AD" clId="Web-{ADF21DB5-A7FD-9870-AF34-30EF926C5621}" dt="2025-07-22T19:57:23.806" v="2" actId="20577"/>
          <ac:spMkLst>
            <pc:docMk/>
            <pc:sldMk cId="3160361800" sldId="368"/>
            <ac:spMk id="3" creationId="{19E8C3DF-57D3-399C-22B7-9B76D51DBBA7}"/>
          </ac:spMkLst>
        </pc:spChg>
      </pc:sldChg>
      <pc:sldChg chg="modSp">
        <pc:chgData name="Martyn Fulcher" userId="S::martyn.fulcher@eastsuffolk.gov.uk::c92258c7-5dd6-4a55-ba65-1820d3af076d" providerId="AD" clId="Web-{ADF21DB5-A7FD-9870-AF34-30EF926C5621}" dt="2025-07-22T20:02:54.207" v="80" actId="20577"/>
        <pc:sldMkLst>
          <pc:docMk/>
          <pc:sldMk cId="3923675822" sldId="370"/>
        </pc:sldMkLst>
        <pc:spChg chg="mod">
          <ac:chgData name="Martyn Fulcher" userId="S::martyn.fulcher@eastsuffolk.gov.uk::c92258c7-5dd6-4a55-ba65-1820d3af076d" providerId="AD" clId="Web-{ADF21DB5-A7FD-9870-AF34-30EF926C5621}" dt="2025-07-22T20:02:54.207" v="80" actId="20577"/>
          <ac:spMkLst>
            <pc:docMk/>
            <pc:sldMk cId="3923675822" sldId="370"/>
            <ac:spMk id="8" creationId="{2F56D026-3B16-77D2-D0BA-F2EFD81F27FD}"/>
          </ac:spMkLst>
        </pc:spChg>
      </pc:sldChg>
      <pc:sldChg chg="modSp">
        <pc:chgData name="Martyn Fulcher" userId="S::martyn.fulcher@eastsuffolk.gov.uk::c92258c7-5dd6-4a55-ba65-1820d3af076d" providerId="AD" clId="Web-{ADF21DB5-A7FD-9870-AF34-30EF926C5621}" dt="2025-07-22T19:57:45.103" v="4" actId="20577"/>
        <pc:sldMkLst>
          <pc:docMk/>
          <pc:sldMk cId="2127946545" sldId="2147470247"/>
        </pc:sldMkLst>
        <pc:spChg chg="mod">
          <ac:chgData name="Martyn Fulcher" userId="S::martyn.fulcher@eastsuffolk.gov.uk::c92258c7-5dd6-4a55-ba65-1820d3af076d" providerId="AD" clId="Web-{ADF21DB5-A7FD-9870-AF34-30EF926C5621}" dt="2025-07-22T19:57:45.103" v="4" actId="20577"/>
          <ac:spMkLst>
            <pc:docMk/>
            <pc:sldMk cId="2127946545" sldId="2147470247"/>
            <ac:spMk id="3" creationId="{6CA6BBA0-92AD-69EA-D5E8-3F2767A43630}"/>
          </ac:spMkLst>
        </pc:spChg>
      </pc:sldChg>
    </pc:docChg>
  </pc:docChgLst>
  <pc:docChgLst>
    <pc:chgData name="Dickon Povey" userId="S::dickon.povey@eastsuffolk.gov.uk::ada9a175-4f99-40ed-b416-7e788aa94c72" providerId="AD" clId="Web-{D7DF82C2-ED2F-761E-18FE-FBCDB811CCA0}"/>
    <pc:docChg chg="delSld modSld">
      <pc:chgData name="Dickon Povey" userId="S::dickon.povey@eastsuffolk.gov.uk::ada9a175-4f99-40ed-b416-7e788aa94c72" providerId="AD" clId="Web-{D7DF82C2-ED2F-761E-18FE-FBCDB811CCA0}" dt="2025-07-23T15:33:42.065" v="10" actId="20577"/>
      <pc:docMkLst>
        <pc:docMk/>
      </pc:docMkLst>
      <pc:sldChg chg="del">
        <pc:chgData name="Dickon Povey" userId="S::dickon.povey@eastsuffolk.gov.uk::ada9a175-4f99-40ed-b416-7e788aa94c72" providerId="AD" clId="Web-{D7DF82C2-ED2F-761E-18FE-FBCDB811CCA0}" dt="2025-07-23T15:32:52.079" v="0"/>
        <pc:sldMkLst>
          <pc:docMk/>
          <pc:sldMk cId="539068409" sldId="288"/>
        </pc:sldMkLst>
      </pc:sldChg>
      <pc:sldChg chg="modSp">
        <pc:chgData name="Dickon Povey" userId="S::dickon.povey@eastsuffolk.gov.uk::ada9a175-4f99-40ed-b416-7e788aa94c72" providerId="AD" clId="Web-{D7DF82C2-ED2F-761E-18FE-FBCDB811CCA0}" dt="2025-07-23T15:33:42.065" v="10" actId="20577"/>
        <pc:sldMkLst>
          <pc:docMk/>
          <pc:sldMk cId="2979632001" sldId="313"/>
        </pc:sldMkLst>
        <pc:spChg chg="mod">
          <ac:chgData name="Dickon Povey" userId="S::dickon.povey@eastsuffolk.gov.uk::ada9a175-4f99-40ed-b416-7e788aa94c72" providerId="AD" clId="Web-{D7DF82C2-ED2F-761E-18FE-FBCDB811CCA0}" dt="2025-07-23T15:33:42.065" v="10" actId="20577"/>
          <ac:spMkLst>
            <pc:docMk/>
            <pc:sldMk cId="2979632001" sldId="313"/>
            <ac:spMk id="3" creationId="{10A3F4E6-793F-B731-2F39-2CC9D5325E15}"/>
          </ac:spMkLst>
        </pc:spChg>
      </pc:sldChg>
      <pc:sldChg chg="modSp">
        <pc:chgData name="Dickon Povey" userId="S::dickon.povey@eastsuffolk.gov.uk::ada9a175-4f99-40ed-b416-7e788aa94c72" providerId="AD" clId="Web-{D7DF82C2-ED2F-761E-18FE-FBCDB811CCA0}" dt="2025-07-23T15:33:15.314" v="2" actId="20577"/>
        <pc:sldMkLst>
          <pc:docMk/>
          <pc:sldMk cId="800696277" sldId="315"/>
        </pc:sldMkLst>
        <pc:spChg chg="mod">
          <ac:chgData name="Dickon Povey" userId="S::dickon.povey@eastsuffolk.gov.uk::ada9a175-4f99-40ed-b416-7e788aa94c72" providerId="AD" clId="Web-{D7DF82C2-ED2F-761E-18FE-FBCDB811CCA0}" dt="2025-07-23T15:33:15.314" v="2" actId="20577"/>
          <ac:spMkLst>
            <pc:docMk/>
            <pc:sldMk cId="800696277" sldId="315"/>
            <ac:spMk id="4" creationId="{09076D9F-4DA7-357E-A7A3-5ED2783CC93C}"/>
          </ac:spMkLst>
        </pc:spChg>
      </pc:sldChg>
    </pc:docChg>
  </pc:docChgLst>
  <pc:docChgLst>
    <pc:chgData name="Martyn Fulcher" userId="S::martyn.fulcher@eastsuffolk.gov.uk::c92258c7-5dd6-4a55-ba65-1820d3af076d" providerId="AD" clId="Web-{3CFBF3F9-D616-498A-AD41-4DEB9651A21B}"/>
    <pc:docChg chg="modSld">
      <pc:chgData name="Martyn Fulcher" userId="S::martyn.fulcher@eastsuffolk.gov.uk::c92258c7-5dd6-4a55-ba65-1820d3af076d" providerId="AD" clId="Web-{3CFBF3F9-D616-498A-AD41-4DEB9651A21B}" dt="2025-07-15T15:25:28.875" v="122" actId="20577"/>
      <pc:docMkLst>
        <pc:docMk/>
      </pc:docMkLst>
      <pc:sldChg chg="modSp">
        <pc:chgData name="Martyn Fulcher" userId="S::martyn.fulcher@eastsuffolk.gov.uk::c92258c7-5dd6-4a55-ba65-1820d3af076d" providerId="AD" clId="Web-{3CFBF3F9-D616-498A-AD41-4DEB9651A21B}" dt="2025-07-15T15:13:53.076" v="118" actId="20577"/>
        <pc:sldMkLst>
          <pc:docMk/>
          <pc:sldMk cId="1006598559" sldId="292"/>
        </pc:sldMkLst>
        <pc:spChg chg="mod">
          <ac:chgData name="Martyn Fulcher" userId="S::martyn.fulcher@eastsuffolk.gov.uk::c92258c7-5dd6-4a55-ba65-1820d3af076d" providerId="AD" clId="Web-{3CFBF3F9-D616-498A-AD41-4DEB9651A21B}" dt="2025-07-15T15:08:43.414" v="104" actId="20577"/>
          <ac:spMkLst>
            <pc:docMk/>
            <pc:sldMk cId="1006598559" sldId="292"/>
            <ac:spMk id="2" creationId="{FC4C0E53-427D-B9E4-F0AA-EAF4ABE9DBB6}"/>
          </ac:spMkLst>
        </pc:spChg>
        <pc:spChg chg="mod">
          <ac:chgData name="Martyn Fulcher" userId="S::martyn.fulcher@eastsuffolk.gov.uk::c92258c7-5dd6-4a55-ba65-1820d3af076d" providerId="AD" clId="Web-{3CFBF3F9-D616-498A-AD41-4DEB9651A21B}" dt="2025-07-15T15:13:53.076" v="118" actId="20577"/>
          <ac:spMkLst>
            <pc:docMk/>
            <pc:sldMk cId="1006598559" sldId="292"/>
            <ac:spMk id="3" creationId="{3C91FAF7-CF4C-DE06-6914-CC147CFCEDA8}"/>
          </ac:spMkLst>
        </pc:spChg>
      </pc:sldChg>
      <pc:sldChg chg="modSp">
        <pc:chgData name="Martyn Fulcher" userId="S::martyn.fulcher@eastsuffolk.gov.uk::c92258c7-5dd6-4a55-ba65-1820d3af076d" providerId="AD" clId="Web-{3CFBF3F9-D616-498A-AD41-4DEB9651A21B}" dt="2025-07-15T15:08:37.960" v="103" actId="20577"/>
        <pc:sldMkLst>
          <pc:docMk/>
          <pc:sldMk cId="1940885286" sldId="293"/>
        </pc:sldMkLst>
        <pc:spChg chg="mod">
          <ac:chgData name="Martyn Fulcher" userId="S::martyn.fulcher@eastsuffolk.gov.uk::c92258c7-5dd6-4a55-ba65-1820d3af076d" providerId="AD" clId="Web-{3CFBF3F9-D616-498A-AD41-4DEB9651A21B}" dt="2025-07-15T15:08:37.960" v="103" actId="20577"/>
          <ac:spMkLst>
            <pc:docMk/>
            <pc:sldMk cId="1940885286" sldId="293"/>
            <ac:spMk id="2" creationId="{88DFEA6A-E9DD-E2E8-404E-C84F2F955333}"/>
          </ac:spMkLst>
        </pc:spChg>
        <pc:spChg chg="mod">
          <ac:chgData name="Martyn Fulcher" userId="S::martyn.fulcher@eastsuffolk.gov.uk::c92258c7-5dd6-4a55-ba65-1820d3af076d" providerId="AD" clId="Web-{3CFBF3F9-D616-498A-AD41-4DEB9651A21B}" dt="2025-07-15T15:08:06.411" v="93" actId="20577"/>
          <ac:spMkLst>
            <pc:docMk/>
            <pc:sldMk cId="1940885286" sldId="293"/>
            <ac:spMk id="3" creationId="{C144A074-5847-B370-AD9B-EB79A11BEF02}"/>
          </ac:spMkLst>
        </pc:spChg>
      </pc:sldChg>
      <pc:sldChg chg="modSp">
        <pc:chgData name="Martyn Fulcher" userId="S::martyn.fulcher@eastsuffolk.gov.uk::c92258c7-5dd6-4a55-ba65-1820d3af076d" providerId="AD" clId="Web-{3CFBF3F9-D616-498A-AD41-4DEB9651A21B}" dt="2025-07-15T15:09:31.073" v="111" actId="20577"/>
        <pc:sldMkLst>
          <pc:docMk/>
          <pc:sldMk cId="3437829393" sldId="295"/>
        </pc:sldMkLst>
      </pc:sldChg>
      <pc:sldChg chg="modSp">
        <pc:chgData name="Martyn Fulcher" userId="S::martyn.fulcher@eastsuffolk.gov.uk::c92258c7-5dd6-4a55-ba65-1820d3af076d" providerId="AD" clId="Web-{3CFBF3F9-D616-498A-AD41-4DEB9651A21B}" dt="2025-07-15T15:08:59.696" v="105" actId="20577"/>
        <pc:sldMkLst>
          <pc:docMk/>
          <pc:sldMk cId="1588492904" sldId="296"/>
        </pc:sldMkLst>
        <pc:spChg chg="mod">
          <ac:chgData name="Martyn Fulcher" userId="S::martyn.fulcher@eastsuffolk.gov.uk::c92258c7-5dd6-4a55-ba65-1820d3af076d" providerId="AD" clId="Web-{3CFBF3F9-D616-498A-AD41-4DEB9651A21B}" dt="2025-07-15T15:08:59.696" v="105" actId="20577"/>
          <ac:spMkLst>
            <pc:docMk/>
            <pc:sldMk cId="1588492904" sldId="296"/>
            <ac:spMk id="2" creationId="{5E0D8BFA-0F0E-B63D-CE1C-C33836315662}"/>
          </ac:spMkLst>
        </pc:spChg>
      </pc:sldChg>
      <pc:sldChg chg="modSp">
        <pc:chgData name="Martyn Fulcher" userId="S::martyn.fulcher@eastsuffolk.gov.uk::c92258c7-5dd6-4a55-ba65-1820d3af076d" providerId="AD" clId="Web-{3CFBF3F9-D616-498A-AD41-4DEB9651A21B}" dt="2025-07-15T15:09:10.228" v="106" actId="20577"/>
        <pc:sldMkLst>
          <pc:docMk/>
          <pc:sldMk cId="1372565242" sldId="297"/>
        </pc:sldMkLst>
        <pc:spChg chg="mod">
          <ac:chgData name="Martyn Fulcher" userId="S::martyn.fulcher@eastsuffolk.gov.uk::c92258c7-5dd6-4a55-ba65-1820d3af076d" providerId="AD" clId="Web-{3CFBF3F9-D616-498A-AD41-4DEB9651A21B}" dt="2025-07-15T15:09:10.228" v="106" actId="20577"/>
          <ac:spMkLst>
            <pc:docMk/>
            <pc:sldMk cId="1372565242" sldId="297"/>
            <ac:spMk id="2" creationId="{5E0D8BFA-0F0E-B63D-CE1C-C33836315662}"/>
          </ac:spMkLst>
        </pc:spChg>
      </pc:sldChg>
      <pc:sldChg chg="modSp">
        <pc:chgData name="Martyn Fulcher" userId="S::martyn.fulcher@eastsuffolk.gov.uk::c92258c7-5dd6-4a55-ba65-1820d3af076d" providerId="AD" clId="Web-{3CFBF3F9-D616-498A-AD41-4DEB9651A21B}" dt="2025-07-15T15:09:19.885" v="109" actId="20577"/>
        <pc:sldMkLst>
          <pc:docMk/>
          <pc:sldMk cId="1137027041" sldId="298"/>
        </pc:sldMkLst>
      </pc:sldChg>
      <pc:sldChg chg="modSp">
        <pc:chgData name="Martyn Fulcher" userId="S::martyn.fulcher@eastsuffolk.gov.uk::c92258c7-5dd6-4a55-ba65-1820d3af076d" providerId="AD" clId="Web-{3CFBF3F9-D616-498A-AD41-4DEB9651A21B}" dt="2025-07-15T15:09:43.949" v="112" actId="20577"/>
        <pc:sldMkLst>
          <pc:docMk/>
          <pc:sldMk cId="4169568595" sldId="300"/>
        </pc:sldMkLst>
        <pc:spChg chg="mod">
          <ac:chgData name="Martyn Fulcher" userId="S::martyn.fulcher@eastsuffolk.gov.uk::c92258c7-5dd6-4a55-ba65-1820d3af076d" providerId="AD" clId="Web-{3CFBF3F9-D616-498A-AD41-4DEB9651A21B}" dt="2025-07-15T15:09:43.949" v="112" actId="20577"/>
          <ac:spMkLst>
            <pc:docMk/>
            <pc:sldMk cId="4169568595" sldId="300"/>
            <ac:spMk id="2" creationId="{F69755FD-1536-E4D8-B26E-EDFEC19ABC67}"/>
          </ac:spMkLst>
        </pc:spChg>
      </pc:sldChg>
      <pc:sldChg chg="modSp">
        <pc:chgData name="Martyn Fulcher" userId="S::martyn.fulcher@eastsuffolk.gov.uk::c92258c7-5dd6-4a55-ba65-1820d3af076d" providerId="AD" clId="Web-{3CFBF3F9-D616-498A-AD41-4DEB9651A21B}" dt="2025-07-15T15:08:33.069" v="102" actId="20577"/>
        <pc:sldMkLst>
          <pc:docMk/>
          <pc:sldMk cId="1718387138" sldId="302"/>
        </pc:sldMkLst>
        <pc:spChg chg="mod">
          <ac:chgData name="Martyn Fulcher" userId="S::martyn.fulcher@eastsuffolk.gov.uk::c92258c7-5dd6-4a55-ba65-1820d3af076d" providerId="AD" clId="Web-{3CFBF3F9-D616-498A-AD41-4DEB9651A21B}" dt="2025-07-15T15:06:09.247" v="80" actId="20577"/>
          <ac:spMkLst>
            <pc:docMk/>
            <pc:sldMk cId="1718387138" sldId="302"/>
            <ac:spMk id="3" creationId="{8E5C7A31-5361-7279-CDCF-FA64A5C75CF6}"/>
          </ac:spMkLst>
        </pc:spChg>
        <pc:spChg chg="mod">
          <ac:chgData name="Martyn Fulcher" userId="S::martyn.fulcher@eastsuffolk.gov.uk::c92258c7-5dd6-4a55-ba65-1820d3af076d" providerId="AD" clId="Web-{3CFBF3F9-D616-498A-AD41-4DEB9651A21B}" dt="2025-07-15T15:08:33.069" v="102" actId="20577"/>
          <ac:spMkLst>
            <pc:docMk/>
            <pc:sldMk cId="1718387138" sldId="302"/>
            <ac:spMk id="6" creationId="{292E5D85-F787-F653-9C6F-351507528D4C}"/>
          </ac:spMkLst>
        </pc:spChg>
      </pc:sldChg>
      <pc:sldChg chg="modSp">
        <pc:chgData name="Martyn Fulcher" userId="S::martyn.fulcher@eastsuffolk.gov.uk::c92258c7-5dd6-4a55-ba65-1820d3af076d" providerId="AD" clId="Web-{3CFBF3F9-D616-498A-AD41-4DEB9651A21B}" dt="2025-07-15T15:25:28.875" v="122" actId="20577"/>
        <pc:sldMkLst>
          <pc:docMk/>
          <pc:sldMk cId="4250237825" sldId="353"/>
        </pc:sldMkLst>
        <pc:spChg chg="mod">
          <ac:chgData name="Martyn Fulcher" userId="S::martyn.fulcher@eastsuffolk.gov.uk::c92258c7-5dd6-4a55-ba65-1820d3af076d" providerId="AD" clId="Web-{3CFBF3F9-D616-498A-AD41-4DEB9651A21B}" dt="2025-07-15T15:25:28.875" v="122" actId="20577"/>
          <ac:spMkLst>
            <pc:docMk/>
            <pc:sldMk cId="4250237825" sldId="353"/>
            <ac:spMk id="6" creationId="{C0015C52-08ED-464E-B7E8-24892D9C1319}"/>
          </ac:spMkLst>
        </pc:spChg>
        <pc:spChg chg="mod">
          <ac:chgData name="Martyn Fulcher" userId="S::martyn.fulcher@eastsuffolk.gov.uk::c92258c7-5dd6-4a55-ba65-1820d3af076d" providerId="AD" clId="Web-{3CFBF3F9-D616-498A-AD41-4DEB9651A21B}" dt="2025-07-15T14:56:26.002" v="24" actId="20577"/>
          <ac:spMkLst>
            <pc:docMk/>
            <pc:sldMk cId="4250237825" sldId="353"/>
            <ac:spMk id="12" creationId="{B115086E-2AC3-4F4D-8F85-104CFA64FECF}"/>
          </ac:spMkLst>
        </pc:spChg>
        <pc:spChg chg="mod">
          <ac:chgData name="Martyn Fulcher" userId="S::martyn.fulcher@eastsuffolk.gov.uk::c92258c7-5dd6-4a55-ba65-1820d3af076d" providerId="AD" clId="Web-{3CFBF3F9-D616-498A-AD41-4DEB9651A21B}" dt="2025-07-15T14:56:03.673" v="6" actId="20577"/>
          <ac:spMkLst>
            <pc:docMk/>
            <pc:sldMk cId="4250237825" sldId="353"/>
            <ac:spMk id="27" creationId="{7C1CEDD0-725D-5E99-432A-C1CB8A65B3DD}"/>
          </ac:spMkLst>
        </pc:spChg>
      </pc:sldChg>
      <pc:sldChg chg="modSp">
        <pc:chgData name="Martyn Fulcher" userId="S::martyn.fulcher@eastsuffolk.gov.uk::c92258c7-5dd6-4a55-ba65-1820d3af076d" providerId="AD" clId="Web-{3CFBF3F9-D616-498A-AD41-4DEB9651A21B}" dt="2025-07-15T14:58:33.230" v="62" actId="1076"/>
        <pc:sldMkLst>
          <pc:docMk/>
          <pc:sldMk cId="408414433" sldId="354"/>
        </pc:sldMkLst>
        <pc:spChg chg="mod">
          <ac:chgData name="Martyn Fulcher" userId="S::martyn.fulcher@eastsuffolk.gov.uk::c92258c7-5dd6-4a55-ba65-1820d3af076d" providerId="AD" clId="Web-{3CFBF3F9-D616-498A-AD41-4DEB9651A21B}" dt="2025-07-15T14:58:33.230" v="62" actId="1076"/>
          <ac:spMkLst>
            <pc:docMk/>
            <pc:sldMk cId="408414433" sldId="354"/>
            <ac:spMk id="3" creationId="{5BDCF4EF-56AA-6497-3976-B7F1227C26D3}"/>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B5FFD-5D64-4E23-8FE2-92B3A90FB395}" type="doc">
      <dgm:prSet loTypeId="urn:microsoft.com/office/officeart/2005/8/layout/chevron1" loCatId="process" qsTypeId="urn:microsoft.com/office/officeart/2005/8/quickstyle/simple1" qsCatId="simple" csTypeId="urn:microsoft.com/office/officeart/2005/8/colors/colorful1" csCatId="colorful" phldr="1"/>
      <dgm:spPr/>
    </dgm:pt>
    <dgm:pt modelId="{0D76F57C-4418-4718-8B7F-43D3AFAC361B}">
      <dgm:prSet phldrT="[Text]"/>
      <dgm:spPr>
        <a:solidFill>
          <a:schemeClr val="accent1"/>
        </a:solidFill>
      </dgm:spPr>
      <dgm:t>
        <a:bodyPr/>
        <a:lstStyle/>
        <a:p>
          <a:r>
            <a:rPr lang="en-GB">
              <a:latin typeface="Franklin Gothic Book" panose="020B0503020102020204" pitchFamily="34" charset="0"/>
              <a:cs typeface="Calibri" panose="020F0502020204030204" pitchFamily="34" charset="0"/>
            </a:rPr>
            <a:t>Pre-Application</a:t>
          </a:r>
        </a:p>
      </dgm:t>
    </dgm:pt>
    <dgm:pt modelId="{D8BDC6FF-B3E2-4E6B-93E0-D669ECE5B2CE}" type="parTrans" cxnId="{DFD2F8F6-2B0E-4C07-BAFB-7C870E02F57E}">
      <dgm:prSet/>
      <dgm:spPr/>
      <dgm:t>
        <a:bodyPr/>
        <a:lstStyle/>
        <a:p>
          <a:endParaRPr lang="en-GB">
            <a:latin typeface="Franklin Gothic Book" panose="020B0503020102020204" pitchFamily="34" charset="0"/>
            <a:cs typeface="Calibri" panose="020F0502020204030204" pitchFamily="34" charset="0"/>
          </a:endParaRPr>
        </a:p>
      </dgm:t>
    </dgm:pt>
    <dgm:pt modelId="{94C9EED2-2C3B-47C7-86A1-CC88EEB42AA3}" type="sibTrans" cxnId="{DFD2F8F6-2B0E-4C07-BAFB-7C870E02F57E}">
      <dgm:prSet/>
      <dgm:spPr/>
      <dgm:t>
        <a:bodyPr/>
        <a:lstStyle/>
        <a:p>
          <a:endParaRPr lang="en-GB">
            <a:latin typeface="Franklin Gothic Book" panose="020B0503020102020204" pitchFamily="34" charset="0"/>
            <a:cs typeface="Calibri" panose="020F0502020204030204" pitchFamily="34" charset="0"/>
          </a:endParaRPr>
        </a:p>
      </dgm:t>
    </dgm:pt>
    <dgm:pt modelId="{99F659C4-E9DA-49DB-AB3C-4C0EB6D3E519}">
      <dgm:prSet phldrT="[Text]"/>
      <dgm:spPr>
        <a:solidFill>
          <a:schemeClr val="accent2"/>
        </a:solidFill>
      </dgm:spPr>
      <dgm:t>
        <a:bodyPr/>
        <a:lstStyle/>
        <a:p>
          <a:r>
            <a:rPr lang="en-GB">
              <a:latin typeface="Franklin Gothic Book" panose="020B0503020102020204" pitchFamily="34" charset="0"/>
              <a:cs typeface="Calibri" panose="020F0502020204030204" pitchFamily="34" charset="0"/>
            </a:rPr>
            <a:t>Acceptance</a:t>
          </a:r>
        </a:p>
      </dgm:t>
    </dgm:pt>
    <dgm:pt modelId="{B9EF2482-8A76-474D-A0CF-0A450A0954FA}" type="parTrans" cxnId="{166F1D65-629F-42E2-84DD-C9F8D93BB82B}">
      <dgm:prSet/>
      <dgm:spPr/>
      <dgm:t>
        <a:bodyPr/>
        <a:lstStyle/>
        <a:p>
          <a:endParaRPr lang="en-GB">
            <a:latin typeface="Franklin Gothic Book" panose="020B0503020102020204" pitchFamily="34" charset="0"/>
            <a:cs typeface="Calibri" panose="020F0502020204030204" pitchFamily="34" charset="0"/>
          </a:endParaRPr>
        </a:p>
      </dgm:t>
    </dgm:pt>
    <dgm:pt modelId="{CCF4E348-CABD-433E-85BC-529C00B4ED27}" type="sibTrans" cxnId="{166F1D65-629F-42E2-84DD-C9F8D93BB82B}">
      <dgm:prSet/>
      <dgm:spPr/>
      <dgm:t>
        <a:bodyPr/>
        <a:lstStyle/>
        <a:p>
          <a:endParaRPr lang="en-GB">
            <a:latin typeface="Franklin Gothic Book" panose="020B0503020102020204" pitchFamily="34" charset="0"/>
            <a:cs typeface="Calibri" panose="020F0502020204030204" pitchFamily="34" charset="0"/>
          </a:endParaRPr>
        </a:p>
      </dgm:t>
    </dgm:pt>
    <dgm:pt modelId="{D6E8B11D-7933-4C8C-BD2E-2B1105CD60E7}">
      <dgm:prSet phldrT="[Text]"/>
      <dgm:spPr>
        <a:solidFill>
          <a:schemeClr val="accent3"/>
        </a:solidFill>
      </dgm:spPr>
      <dgm:t>
        <a:bodyPr/>
        <a:lstStyle/>
        <a:p>
          <a:r>
            <a:rPr lang="en-GB">
              <a:latin typeface="Franklin Gothic Book" panose="020B0503020102020204" pitchFamily="34" charset="0"/>
              <a:cs typeface="Calibri" panose="020F0502020204030204" pitchFamily="34" charset="0"/>
            </a:rPr>
            <a:t>Pre-Examination</a:t>
          </a:r>
        </a:p>
      </dgm:t>
    </dgm:pt>
    <dgm:pt modelId="{415C45C3-F052-429F-BED3-D5AD16B73FFF}" type="parTrans" cxnId="{BA9510C3-BABD-4D97-A505-F4D6F8320FA2}">
      <dgm:prSet/>
      <dgm:spPr/>
      <dgm:t>
        <a:bodyPr/>
        <a:lstStyle/>
        <a:p>
          <a:endParaRPr lang="en-GB">
            <a:latin typeface="Franklin Gothic Book" panose="020B0503020102020204" pitchFamily="34" charset="0"/>
            <a:cs typeface="Calibri" panose="020F0502020204030204" pitchFamily="34" charset="0"/>
          </a:endParaRPr>
        </a:p>
      </dgm:t>
    </dgm:pt>
    <dgm:pt modelId="{C2B9CAB1-6724-4827-A651-41DD09484E91}" type="sibTrans" cxnId="{BA9510C3-BABD-4D97-A505-F4D6F8320FA2}">
      <dgm:prSet/>
      <dgm:spPr/>
      <dgm:t>
        <a:bodyPr/>
        <a:lstStyle/>
        <a:p>
          <a:endParaRPr lang="en-GB">
            <a:latin typeface="Franklin Gothic Book" panose="020B0503020102020204" pitchFamily="34" charset="0"/>
            <a:cs typeface="Calibri" panose="020F0502020204030204" pitchFamily="34" charset="0"/>
          </a:endParaRPr>
        </a:p>
      </dgm:t>
    </dgm:pt>
    <dgm:pt modelId="{4C8513C8-40AD-4B2F-A26E-3215E036EA34}">
      <dgm:prSet phldrT="[Text]"/>
      <dgm:spPr>
        <a:solidFill>
          <a:schemeClr val="accent4"/>
        </a:solidFill>
      </dgm:spPr>
      <dgm:t>
        <a:bodyPr/>
        <a:lstStyle/>
        <a:p>
          <a:r>
            <a:rPr lang="en-GB">
              <a:latin typeface="Franklin Gothic Book" panose="020B0503020102020204" pitchFamily="34" charset="0"/>
              <a:cs typeface="Calibri" panose="020F0502020204030204" pitchFamily="34" charset="0"/>
            </a:rPr>
            <a:t>Examination</a:t>
          </a:r>
        </a:p>
      </dgm:t>
    </dgm:pt>
    <dgm:pt modelId="{0231BBE2-C612-4A8B-BB39-EBFF7558243D}" type="parTrans" cxnId="{AD60F511-29D4-4A6F-B165-800FD20B19FC}">
      <dgm:prSet/>
      <dgm:spPr/>
      <dgm:t>
        <a:bodyPr/>
        <a:lstStyle/>
        <a:p>
          <a:endParaRPr lang="en-GB">
            <a:latin typeface="Franklin Gothic Book" panose="020B0503020102020204" pitchFamily="34" charset="0"/>
            <a:cs typeface="Calibri" panose="020F0502020204030204" pitchFamily="34" charset="0"/>
          </a:endParaRPr>
        </a:p>
      </dgm:t>
    </dgm:pt>
    <dgm:pt modelId="{046B6DA6-CC7B-495D-98F6-89F13A6208C2}" type="sibTrans" cxnId="{AD60F511-29D4-4A6F-B165-800FD20B19FC}">
      <dgm:prSet/>
      <dgm:spPr/>
      <dgm:t>
        <a:bodyPr/>
        <a:lstStyle/>
        <a:p>
          <a:endParaRPr lang="en-GB">
            <a:latin typeface="Franklin Gothic Book" panose="020B0503020102020204" pitchFamily="34" charset="0"/>
            <a:cs typeface="Calibri" panose="020F0502020204030204" pitchFamily="34" charset="0"/>
          </a:endParaRPr>
        </a:p>
      </dgm:t>
    </dgm:pt>
    <dgm:pt modelId="{DEEC93D9-F38F-4636-8B0D-E33B10E9F7E2}">
      <dgm:prSet phldrT="[Text]" custT="1"/>
      <dgm:spPr>
        <a:solidFill>
          <a:schemeClr val="accent5"/>
        </a:solidFill>
      </dgm:spPr>
      <dgm:t>
        <a:bodyPr/>
        <a:lstStyle/>
        <a:p>
          <a:r>
            <a:rPr lang="en-GB" sz="1400">
              <a:latin typeface="Franklin Gothic Book" panose="020B0503020102020204" pitchFamily="34" charset="0"/>
              <a:cs typeface="Calibri" panose="020F0502020204030204" pitchFamily="34" charset="0"/>
            </a:rPr>
            <a:t>Recommendation and Decision</a:t>
          </a:r>
        </a:p>
      </dgm:t>
    </dgm:pt>
    <dgm:pt modelId="{423C60D0-0632-4AD5-A1A2-3049F2937351}" type="parTrans" cxnId="{F8C5F62C-3E23-493A-8811-BD6C04F9A36C}">
      <dgm:prSet/>
      <dgm:spPr/>
      <dgm:t>
        <a:bodyPr/>
        <a:lstStyle/>
        <a:p>
          <a:endParaRPr lang="en-GB">
            <a:latin typeface="Franklin Gothic Book" panose="020B0503020102020204" pitchFamily="34" charset="0"/>
            <a:cs typeface="Calibri" panose="020F0502020204030204" pitchFamily="34" charset="0"/>
          </a:endParaRPr>
        </a:p>
      </dgm:t>
    </dgm:pt>
    <dgm:pt modelId="{C5AE79BE-937E-44BF-AF33-E150992585F6}" type="sibTrans" cxnId="{F8C5F62C-3E23-493A-8811-BD6C04F9A36C}">
      <dgm:prSet/>
      <dgm:spPr/>
      <dgm:t>
        <a:bodyPr/>
        <a:lstStyle/>
        <a:p>
          <a:endParaRPr lang="en-GB">
            <a:latin typeface="Franklin Gothic Book" panose="020B0503020102020204" pitchFamily="34" charset="0"/>
            <a:cs typeface="Calibri" panose="020F0502020204030204" pitchFamily="34" charset="0"/>
          </a:endParaRPr>
        </a:p>
      </dgm:t>
    </dgm:pt>
    <dgm:pt modelId="{8F510032-BD6B-46DF-81EE-C765AB7E8C6B}">
      <dgm:prSet phldrT="[Text]"/>
      <dgm:spPr>
        <a:solidFill>
          <a:schemeClr val="accent6"/>
        </a:solidFill>
      </dgm:spPr>
      <dgm:t>
        <a:bodyPr/>
        <a:lstStyle/>
        <a:p>
          <a:r>
            <a:rPr lang="en-GB">
              <a:latin typeface="Franklin Gothic Book" panose="020B0503020102020204" pitchFamily="34" charset="0"/>
              <a:cs typeface="Calibri" panose="020F0502020204030204" pitchFamily="34" charset="0"/>
            </a:rPr>
            <a:t>Post Decision</a:t>
          </a:r>
        </a:p>
      </dgm:t>
    </dgm:pt>
    <dgm:pt modelId="{D930485E-B232-4F00-8DFF-B57DF12CAE00}" type="parTrans" cxnId="{8DAB1E20-6142-43FB-9E8E-86F54B8A3DB7}">
      <dgm:prSet/>
      <dgm:spPr/>
      <dgm:t>
        <a:bodyPr/>
        <a:lstStyle/>
        <a:p>
          <a:endParaRPr lang="en-GB">
            <a:latin typeface="Franklin Gothic Book" panose="020B0503020102020204" pitchFamily="34" charset="0"/>
            <a:cs typeface="Calibri" panose="020F0502020204030204" pitchFamily="34" charset="0"/>
          </a:endParaRPr>
        </a:p>
      </dgm:t>
    </dgm:pt>
    <dgm:pt modelId="{3A2F996A-3F49-47FA-94A2-55D7046D70A9}" type="sibTrans" cxnId="{8DAB1E20-6142-43FB-9E8E-86F54B8A3DB7}">
      <dgm:prSet/>
      <dgm:spPr/>
      <dgm:t>
        <a:bodyPr/>
        <a:lstStyle/>
        <a:p>
          <a:endParaRPr lang="en-GB">
            <a:latin typeface="Franklin Gothic Book" panose="020B0503020102020204" pitchFamily="34" charset="0"/>
            <a:cs typeface="Calibri" panose="020F0502020204030204" pitchFamily="34" charset="0"/>
          </a:endParaRPr>
        </a:p>
      </dgm:t>
    </dgm:pt>
    <dgm:pt modelId="{ECB482A2-CFFC-4B13-A915-C911358C5908}" type="pres">
      <dgm:prSet presAssocID="{814B5FFD-5D64-4E23-8FE2-92B3A90FB395}" presName="Name0" presStyleCnt="0">
        <dgm:presLayoutVars>
          <dgm:dir/>
          <dgm:animLvl val="lvl"/>
          <dgm:resizeHandles val="exact"/>
        </dgm:presLayoutVars>
      </dgm:prSet>
      <dgm:spPr/>
    </dgm:pt>
    <dgm:pt modelId="{572F3CEE-F183-4400-9FDE-704ED09C52CC}" type="pres">
      <dgm:prSet presAssocID="{0D76F57C-4418-4718-8B7F-43D3AFAC361B}" presName="parTxOnly" presStyleLbl="node1" presStyleIdx="0" presStyleCnt="6">
        <dgm:presLayoutVars>
          <dgm:chMax val="0"/>
          <dgm:chPref val="0"/>
          <dgm:bulletEnabled val="1"/>
        </dgm:presLayoutVars>
      </dgm:prSet>
      <dgm:spPr/>
    </dgm:pt>
    <dgm:pt modelId="{521A944E-2491-4E1B-8568-D3A8AAEA681E}" type="pres">
      <dgm:prSet presAssocID="{94C9EED2-2C3B-47C7-86A1-CC88EEB42AA3}" presName="parTxOnlySpace" presStyleCnt="0"/>
      <dgm:spPr/>
    </dgm:pt>
    <dgm:pt modelId="{61FE9A12-A4FC-4824-933B-677598E9B70D}" type="pres">
      <dgm:prSet presAssocID="{99F659C4-E9DA-49DB-AB3C-4C0EB6D3E519}" presName="parTxOnly" presStyleLbl="node1" presStyleIdx="1" presStyleCnt="6">
        <dgm:presLayoutVars>
          <dgm:chMax val="0"/>
          <dgm:chPref val="0"/>
          <dgm:bulletEnabled val="1"/>
        </dgm:presLayoutVars>
      </dgm:prSet>
      <dgm:spPr/>
    </dgm:pt>
    <dgm:pt modelId="{6D3AC941-750D-417B-8638-B93E87C50F33}" type="pres">
      <dgm:prSet presAssocID="{CCF4E348-CABD-433E-85BC-529C00B4ED27}" presName="parTxOnlySpace" presStyleCnt="0"/>
      <dgm:spPr/>
    </dgm:pt>
    <dgm:pt modelId="{693B72FA-823D-4673-8638-AEE8A0DB3BE2}" type="pres">
      <dgm:prSet presAssocID="{D6E8B11D-7933-4C8C-BD2E-2B1105CD60E7}" presName="parTxOnly" presStyleLbl="node1" presStyleIdx="2" presStyleCnt="6">
        <dgm:presLayoutVars>
          <dgm:chMax val="0"/>
          <dgm:chPref val="0"/>
          <dgm:bulletEnabled val="1"/>
        </dgm:presLayoutVars>
      </dgm:prSet>
      <dgm:spPr/>
    </dgm:pt>
    <dgm:pt modelId="{337CD380-EB0A-4510-9F10-90B628F0B3DF}" type="pres">
      <dgm:prSet presAssocID="{C2B9CAB1-6724-4827-A651-41DD09484E91}" presName="parTxOnlySpace" presStyleCnt="0"/>
      <dgm:spPr/>
    </dgm:pt>
    <dgm:pt modelId="{8E4576E3-A5A5-4553-889F-96961C1C8B03}" type="pres">
      <dgm:prSet presAssocID="{4C8513C8-40AD-4B2F-A26E-3215E036EA34}" presName="parTxOnly" presStyleLbl="node1" presStyleIdx="3" presStyleCnt="6">
        <dgm:presLayoutVars>
          <dgm:chMax val="0"/>
          <dgm:chPref val="0"/>
          <dgm:bulletEnabled val="1"/>
        </dgm:presLayoutVars>
      </dgm:prSet>
      <dgm:spPr/>
    </dgm:pt>
    <dgm:pt modelId="{DC952AE1-73E7-4371-BAD7-B87479F5EC7A}" type="pres">
      <dgm:prSet presAssocID="{046B6DA6-CC7B-495D-98F6-89F13A6208C2}" presName="parTxOnlySpace" presStyleCnt="0"/>
      <dgm:spPr/>
    </dgm:pt>
    <dgm:pt modelId="{B1814CD3-E3A9-4945-B68C-208249A122D3}" type="pres">
      <dgm:prSet presAssocID="{DEEC93D9-F38F-4636-8B0D-E33B10E9F7E2}" presName="parTxOnly" presStyleLbl="node1" presStyleIdx="4" presStyleCnt="6">
        <dgm:presLayoutVars>
          <dgm:chMax val="0"/>
          <dgm:chPref val="0"/>
          <dgm:bulletEnabled val="1"/>
        </dgm:presLayoutVars>
      </dgm:prSet>
      <dgm:spPr/>
    </dgm:pt>
    <dgm:pt modelId="{E9BAB9CA-3D73-45A9-8693-3C90C22DF8FE}" type="pres">
      <dgm:prSet presAssocID="{C5AE79BE-937E-44BF-AF33-E150992585F6}" presName="parTxOnlySpace" presStyleCnt="0"/>
      <dgm:spPr/>
    </dgm:pt>
    <dgm:pt modelId="{4ED947B8-F4DB-482F-BABF-839042C3E7C3}" type="pres">
      <dgm:prSet presAssocID="{8F510032-BD6B-46DF-81EE-C765AB7E8C6B}" presName="parTxOnly" presStyleLbl="node1" presStyleIdx="5" presStyleCnt="6">
        <dgm:presLayoutVars>
          <dgm:chMax val="0"/>
          <dgm:chPref val="0"/>
          <dgm:bulletEnabled val="1"/>
        </dgm:presLayoutVars>
      </dgm:prSet>
      <dgm:spPr/>
    </dgm:pt>
  </dgm:ptLst>
  <dgm:cxnLst>
    <dgm:cxn modelId="{EA6E5E01-C735-435B-98E1-2F57D1F12E36}" type="presOf" srcId="{D6E8B11D-7933-4C8C-BD2E-2B1105CD60E7}" destId="{693B72FA-823D-4673-8638-AEE8A0DB3BE2}" srcOrd="0" destOrd="0" presId="urn:microsoft.com/office/officeart/2005/8/layout/chevron1"/>
    <dgm:cxn modelId="{41D81B07-30E3-4180-BD03-456F795A26E3}" type="presOf" srcId="{8F510032-BD6B-46DF-81EE-C765AB7E8C6B}" destId="{4ED947B8-F4DB-482F-BABF-839042C3E7C3}" srcOrd="0" destOrd="0" presId="urn:microsoft.com/office/officeart/2005/8/layout/chevron1"/>
    <dgm:cxn modelId="{121DF10A-3BD3-4BD1-83BE-78802157DD39}" type="presOf" srcId="{DEEC93D9-F38F-4636-8B0D-E33B10E9F7E2}" destId="{B1814CD3-E3A9-4945-B68C-208249A122D3}" srcOrd="0" destOrd="0" presId="urn:microsoft.com/office/officeart/2005/8/layout/chevron1"/>
    <dgm:cxn modelId="{AD60F511-29D4-4A6F-B165-800FD20B19FC}" srcId="{814B5FFD-5D64-4E23-8FE2-92B3A90FB395}" destId="{4C8513C8-40AD-4B2F-A26E-3215E036EA34}" srcOrd="3" destOrd="0" parTransId="{0231BBE2-C612-4A8B-BB39-EBFF7558243D}" sibTransId="{046B6DA6-CC7B-495D-98F6-89F13A6208C2}"/>
    <dgm:cxn modelId="{8DAB1E20-6142-43FB-9E8E-86F54B8A3DB7}" srcId="{814B5FFD-5D64-4E23-8FE2-92B3A90FB395}" destId="{8F510032-BD6B-46DF-81EE-C765AB7E8C6B}" srcOrd="5" destOrd="0" parTransId="{D930485E-B232-4F00-8DFF-B57DF12CAE00}" sibTransId="{3A2F996A-3F49-47FA-94A2-55D7046D70A9}"/>
    <dgm:cxn modelId="{F8C5F62C-3E23-493A-8811-BD6C04F9A36C}" srcId="{814B5FFD-5D64-4E23-8FE2-92B3A90FB395}" destId="{DEEC93D9-F38F-4636-8B0D-E33B10E9F7E2}" srcOrd="4" destOrd="0" parTransId="{423C60D0-0632-4AD5-A1A2-3049F2937351}" sibTransId="{C5AE79BE-937E-44BF-AF33-E150992585F6}"/>
    <dgm:cxn modelId="{6968DD42-231B-43F9-8377-8F86E691F7B8}" type="presOf" srcId="{99F659C4-E9DA-49DB-AB3C-4C0EB6D3E519}" destId="{61FE9A12-A4FC-4824-933B-677598E9B70D}" srcOrd="0" destOrd="0" presId="urn:microsoft.com/office/officeart/2005/8/layout/chevron1"/>
    <dgm:cxn modelId="{166F1D65-629F-42E2-84DD-C9F8D93BB82B}" srcId="{814B5FFD-5D64-4E23-8FE2-92B3A90FB395}" destId="{99F659C4-E9DA-49DB-AB3C-4C0EB6D3E519}" srcOrd="1" destOrd="0" parTransId="{B9EF2482-8A76-474D-A0CF-0A450A0954FA}" sibTransId="{CCF4E348-CABD-433E-85BC-529C00B4ED27}"/>
    <dgm:cxn modelId="{4A477A6E-01A4-475A-9E0C-10DBEE080CD9}" type="presOf" srcId="{4C8513C8-40AD-4B2F-A26E-3215E036EA34}" destId="{8E4576E3-A5A5-4553-889F-96961C1C8B03}" srcOrd="0" destOrd="0" presId="urn:microsoft.com/office/officeart/2005/8/layout/chevron1"/>
    <dgm:cxn modelId="{FC252DAE-2E48-473A-BC71-C572E4D9EC78}" type="presOf" srcId="{0D76F57C-4418-4718-8B7F-43D3AFAC361B}" destId="{572F3CEE-F183-4400-9FDE-704ED09C52CC}" srcOrd="0" destOrd="0" presId="urn:microsoft.com/office/officeart/2005/8/layout/chevron1"/>
    <dgm:cxn modelId="{BA9510C3-BABD-4D97-A505-F4D6F8320FA2}" srcId="{814B5FFD-5D64-4E23-8FE2-92B3A90FB395}" destId="{D6E8B11D-7933-4C8C-BD2E-2B1105CD60E7}" srcOrd="2" destOrd="0" parTransId="{415C45C3-F052-429F-BED3-D5AD16B73FFF}" sibTransId="{C2B9CAB1-6724-4827-A651-41DD09484E91}"/>
    <dgm:cxn modelId="{FF8F93C4-0243-4B51-9814-356CB0907F2A}" type="presOf" srcId="{814B5FFD-5D64-4E23-8FE2-92B3A90FB395}" destId="{ECB482A2-CFFC-4B13-A915-C911358C5908}" srcOrd="0" destOrd="0" presId="urn:microsoft.com/office/officeart/2005/8/layout/chevron1"/>
    <dgm:cxn modelId="{DFD2F8F6-2B0E-4C07-BAFB-7C870E02F57E}" srcId="{814B5FFD-5D64-4E23-8FE2-92B3A90FB395}" destId="{0D76F57C-4418-4718-8B7F-43D3AFAC361B}" srcOrd="0" destOrd="0" parTransId="{D8BDC6FF-B3E2-4E6B-93E0-D669ECE5B2CE}" sibTransId="{94C9EED2-2C3B-47C7-86A1-CC88EEB42AA3}"/>
    <dgm:cxn modelId="{9ED46831-5BC0-45E0-8E98-DDF626B8E2AE}" type="presParOf" srcId="{ECB482A2-CFFC-4B13-A915-C911358C5908}" destId="{572F3CEE-F183-4400-9FDE-704ED09C52CC}" srcOrd="0" destOrd="0" presId="urn:microsoft.com/office/officeart/2005/8/layout/chevron1"/>
    <dgm:cxn modelId="{E383061D-1F02-4AEB-A9DF-BD990653595F}" type="presParOf" srcId="{ECB482A2-CFFC-4B13-A915-C911358C5908}" destId="{521A944E-2491-4E1B-8568-D3A8AAEA681E}" srcOrd="1" destOrd="0" presId="urn:microsoft.com/office/officeart/2005/8/layout/chevron1"/>
    <dgm:cxn modelId="{D91A35CB-1D4E-42F4-A888-E3DB2B4DF8FF}" type="presParOf" srcId="{ECB482A2-CFFC-4B13-A915-C911358C5908}" destId="{61FE9A12-A4FC-4824-933B-677598E9B70D}" srcOrd="2" destOrd="0" presId="urn:microsoft.com/office/officeart/2005/8/layout/chevron1"/>
    <dgm:cxn modelId="{93D7BDB4-B1B0-4385-BD6A-688EA6B914AB}" type="presParOf" srcId="{ECB482A2-CFFC-4B13-A915-C911358C5908}" destId="{6D3AC941-750D-417B-8638-B93E87C50F33}" srcOrd="3" destOrd="0" presId="urn:microsoft.com/office/officeart/2005/8/layout/chevron1"/>
    <dgm:cxn modelId="{F0B726A7-67BE-45CE-A9D5-93736CD7D3A8}" type="presParOf" srcId="{ECB482A2-CFFC-4B13-A915-C911358C5908}" destId="{693B72FA-823D-4673-8638-AEE8A0DB3BE2}" srcOrd="4" destOrd="0" presId="urn:microsoft.com/office/officeart/2005/8/layout/chevron1"/>
    <dgm:cxn modelId="{84548CD2-67AA-4FD7-B998-123356487DA3}" type="presParOf" srcId="{ECB482A2-CFFC-4B13-A915-C911358C5908}" destId="{337CD380-EB0A-4510-9F10-90B628F0B3DF}" srcOrd="5" destOrd="0" presId="urn:microsoft.com/office/officeart/2005/8/layout/chevron1"/>
    <dgm:cxn modelId="{18622C25-2057-40E6-92C2-69F57844ED83}" type="presParOf" srcId="{ECB482A2-CFFC-4B13-A915-C911358C5908}" destId="{8E4576E3-A5A5-4553-889F-96961C1C8B03}" srcOrd="6" destOrd="0" presId="urn:microsoft.com/office/officeart/2005/8/layout/chevron1"/>
    <dgm:cxn modelId="{B31C1F49-3AD3-446A-A551-5DA275241193}" type="presParOf" srcId="{ECB482A2-CFFC-4B13-A915-C911358C5908}" destId="{DC952AE1-73E7-4371-BAD7-B87479F5EC7A}" srcOrd="7" destOrd="0" presId="urn:microsoft.com/office/officeart/2005/8/layout/chevron1"/>
    <dgm:cxn modelId="{84F52FDF-EE26-4116-A212-FBFC7844CCCE}" type="presParOf" srcId="{ECB482A2-CFFC-4B13-A915-C911358C5908}" destId="{B1814CD3-E3A9-4945-B68C-208249A122D3}" srcOrd="8" destOrd="0" presId="urn:microsoft.com/office/officeart/2005/8/layout/chevron1"/>
    <dgm:cxn modelId="{FAA94BB7-22B2-47A5-8504-E11C7B45B0FD}" type="presParOf" srcId="{ECB482A2-CFFC-4B13-A915-C911358C5908}" destId="{E9BAB9CA-3D73-45A9-8693-3C90C22DF8FE}" srcOrd="9" destOrd="0" presId="urn:microsoft.com/office/officeart/2005/8/layout/chevron1"/>
    <dgm:cxn modelId="{2B6E20A1-4787-4936-8542-2901E61FEA4A}" type="presParOf" srcId="{ECB482A2-CFFC-4B13-A915-C911358C5908}" destId="{4ED947B8-F4DB-482F-BABF-839042C3E7C3}"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1EC9F0F-6D3F-405C-8347-EBA8E074838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39525B-E9EC-42AC-A0C8-3B4CAFF30547}">
      <dgm:prSet custT="1"/>
      <dgm:spPr/>
      <dgm:t>
        <a:bodyPr/>
        <a:lstStyle/>
        <a:p>
          <a:pPr>
            <a:lnSpc>
              <a:spcPct val="100000"/>
            </a:lnSpc>
          </a:pPr>
          <a:r>
            <a:rPr lang="en-GB" sz="1600" b="1">
              <a:latin typeface="Franklin Gothic Book" panose="020B0503020102020204" pitchFamily="34" charset="0"/>
            </a:rPr>
            <a:t>Lion Link: </a:t>
          </a:r>
          <a:r>
            <a:rPr lang="en-GB" sz="1600" b="0">
              <a:latin typeface="Franklin Gothic Book" panose="020B0503020102020204" pitchFamily="34" charset="0"/>
            </a:rPr>
            <a:t>multi-purpose interconnector between the UK and Netherlands, connecting to a Dutch offshore wind farm, and connecting the GB and Dutch electricity grids. Currently in the pre-application phase. Statutory consultation expected autumn 2025</a:t>
          </a:r>
          <a:endParaRPr lang="en-GB" sz="1600" b="0"/>
        </a:p>
      </dgm:t>
    </dgm:pt>
    <dgm:pt modelId="{9510C3FC-9470-497E-9334-A49FBA67D2A2}" type="parTrans" cxnId="{86E07FA1-A011-4B79-9C60-A06D5A157B37}">
      <dgm:prSet/>
      <dgm:spPr/>
      <dgm:t>
        <a:bodyPr/>
        <a:lstStyle/>
        <a:p>
          <a:endParaRPr lang="en-GB"/>
        </a:p>
      </dgm:t>
    </dgm:pt>
    <dgm:pt modelId="{9E637462-9957-4A26-BD68-4CC53EA5C2BF}" type="sibTrans" cxnId="{86E07FA1-A011-4B79-9C60-A06D5A157B37}">
      <dgm:prSet/>
      <dgm:spPr/>
      <dgm:t>
        <a:bodyPr/>
        <a:lstStyle/>
        <a:p>
          <a:endParaRPr lang="en-GB"/>
        </a:p>
      </dgm:t>
    </dgm:pt>
    <dgm:pt modelId="{F833ACE8-F19D-48A0-AE1A-77810F3604B8}">
      <dgm:prSet custT="1"/>
      <dgm:spPr/>
      <dgm:t>
        <a:bodyPr/>
        <a:lstStyle/>
        <a:p>
          <a:pPr>
            <a:lnSpc>
              <a:spcPct val="100000"/>
            </a:lnSpc>
          </a:pPr>
          <a:r>
            <a:rPr lang="en-GB" sz="1600" b="1">
              <a:solidFill>
                <a:schemeClr val="tx1"/>
              </a:solidFill>
              <a:latin typeface="Franklin Gothic Book" panose="020B0503020102020204" pitchFamily="34" charset="0"/>
              <a:ea typeface="Calibri" panose="020F0502020204030204" pitchFamily="34" charset="0"/>
              <a:cs typeface="Calibri" panose="020F0502020204030204" pitchFamily="34" charset="0"/>
            </a:rPr>
            <a:t>East Anglia One North: </a:t>
          </a:r>
          <a:r>
            <a:rPr lang="en-GB" sz="1600" b="0">
              <a:solidFill>
                <a:schemeClr val="tx1"/>
              </a:solidFill>
              <a:latin typeface="Franklin Gothic Book" panose="020B0503020102020204" pitchFamily="34" charset="0"/>
              <a:ea typeface="Calibri" panose="020F0502020204030204" pitchFamily="34" charset="0"/>
              <a:cs typeface="Calibri" panose="020F0502020204030204" pitchFamily="34" charset="0"/>
            </a:rPr>
            <a:t>offshore wind farm, granted consent in 2022 and construction has not yet formally commenced. </a:t>
          </a:r>
          <a:endParaRPr lang="en-GB" sz="1600" b="0"/>
        </a:p>
      </dgm:t>
    </dgm:pt>
    <dgm:pt modelId="{F4FB8BDB-D1FC-4AC0-A012-181EB6804F7B}" type="parTrans" cxnId="{D280A01D-DC3A-459F-8419-E66D4F6E8312}">
      <dgm:prSet/>
      <dgm:spPr/>
      <dgm:t>
        <a:bodyPr/>
        <a:lstStyle/>
        <a:p>
          <a:endParaRPr lang="en-GB"/>
        </a:p>
      </dgm:t>
    </dgm:pt>
    <dgm:pt modelId="{B68E87AD-83B9-432F-87F9-83F9FFC4D84C}" type="sibTrans" cxnId="{D280A01D-DC3A-459F-8419-E66D4F6E8312}">
      <dgm:prSet/>
      <dgm:spPr/>
      <dgm:t>
        <a:bodyPr/>
        <a:lstStyle/>
        <a:p>
          <a:endParaRPr lang="en-GB"/>
        </a:p>
      </dgm:t>
    </dgm:pt>
    <dgm:pt modelId="{93D3B54C-485E-4126-8F6C-5F05A79ECD4D}">
      <dgm:prSet custT="1"/>
      <dgm:spPr/>
      <dgm:t>
        <a:bodyPr/>
        <a:lstStyle/>
        <a:p>
          <a:pPr>
            <a:lnSpc>
              <a:spcPct val="100000"/>
            </a:lnSpc>
          </a:pPr>
          <a:r>
            <a:rPr lang="en-GB" sz="1600" b="1">
              <a:latin typeface="Franklin Gothic Book" panose="020B0503020102020204" pitchFamily="34" charset="0"/>
            </a:rPr>
            <a:t>East Anglia Two: </a:t>
          </a:r>
          <a:r>
            <a:rPr lang="en-GB" sz="1600" b="0">
              <a:solidFill>
                <a:schemeClr val="tx1"/>
              </a:solidFill>
              <a:latin typeface="Franklin Gothic Book" panose="020B0503020102020204" pitchFamily="34" charset="0"/>
              <a:ea typeface="Calibri" panose="020F0502020204030204" pitchFamily="34" charset="0"/>
              <a:cs typeface="Calibri" panose="020F0502020204030204" pitchFamily="34" charset="0"/>
            </a:rPr>
            <a:t>offshore wind farm, granted consent in 2022 and construction has not yet formally commenced. </a:t>
          </a:r>
          <a:endParaRPr lang="en-GB" sz="1600" b="0"/>
        </a:p>
      </dgm:t>
    </dgm:pt>
    <dgm:pt modelId="{EA45511B-CA57-4022-B0C9-70FDAEB55AD0}" type="parTrans" cxnId="{7DCB30E7-44C2-4F59-98CB-A7BEAC07B565}">
      <dgm:prSet/>
      <dgm:spPr/>
      <dgm:t>
        <a:bodyPr/>
        <a:lstStyle/>
        <a:p>
          <a:endParaRPr lang="en-GB"/>
        </a:p>
      </dgm:t>
    </dgm:pt>
    <dgm:pt modelId="{BA0E158E-54F4-4CBA-86E6-831075B6D95B}" type="sibTrans" cxnId="{7DCB30E7-44C2-4F59-98CB-A7BEAC07B565}">
      <dgm:prSet/>
      <dgm:spPr/>
      <dgm:t>
        <a:bodyPr/>
        <a:lstStyle/>
        <a:p>
          <a:endParaRPr lang="en-GB"/>
        </a:p>
      </dgm:t>
    </dgm:pt>
    <dgm:pt modelId="{F73E92E3-1884-4D3A-A332-98F3B23925DE}" type="pres">
      <dgm:prSet presAssocID="{D1EC9F0F-6D3F-405C-8347-EBA8E0748389}" presName="root" presStyleCnt="0">
        <dgm:presLayoutVars>
          <dgm:dir/>
          <dgm:resizeHandles val="exact"/>
        </dgm:presLayoutVars>
      </dgm:prSet>
      <dgm:spPr/>
    </dgm:pt>
    <dgm:pt modelId="{9912BABC-07A1-454F-B978-179B8EE1C6AC}" type="pres">
      <dgm:prSet presAssocID="{FE39525B-E9EC-42AC-A0C8-3B4CAFF30547}" presName="compNode" presStyleCnt="0"/>
      <dgm:spPr/>
    </dgm:pt>
    <dgm:pt modelId="{8ACC9B8D-1EEC-476A-B356-EF24DEBBFBB6}" type="pres">
      <dgm:prSet presAssocID="{FE39525B-E9EC-42AC-A0C8-3B4CAFF30547}" presName="bgRect" presStyleLbl="bgShp" presStyleIdx="0" presStyleCnt="3"/>
      <dgm:spPr>
        <a:solidFill>
          <a:schemeClr val="accent6">
            <a:lumMod val="60000"/>
            <a:lumOff val="40000"/>
          </a:schemeClr>
        </a:solidFill>
      </dgm:spPr>
    </dgm:pt>
    <dgm:pt modelId="{9CEC5596-ED8E-4214-BC7A-7603B2F209BD}" type="pres">
      <dgm:prSet presAssocID="{FE39525B-E9EC-42AC-A0C8-3B4CAFF3054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nk with solid fill"/>
        </a:ext>
      </dgm:extLst>
    </dgm:pt>
    <dgm:pt modelId="{1B606708-EEDC-4303-A91B-B6717D8F01A7}" type="pres">
      <dgm:prSet presAssocID="{FE39525B-E9EC-42AC-A0C8-3B4CAFF30547}" presName="spaceRect" presStyleCnt="0"/>
      <dgm:spPr/>
    </dgm:pt>
    <dgm:pt modelId="{A95AC30C-247C-49FD-9331-92C6B1555B17}" type="pres">
      <dgm:prSet presAssocID="{FE39525B-E9EC-42AC-A0C8-3B4CAFF30547}" presName="parTx" presStyleLbl="revTx" presStyleIdx="0" presStyleCnt="3">
        <dgm:presLayoutVars>
          <dgm:chMax val="0"/>
          <dgm:chPref val="0"/>
        </dgm:presLayoutVars>
      </dgm:prSet>
      <dgm:spPr/>
    </dgm:pt>
    <dgm:pt modelId="{62FBDF8A-2D6A-4CDB-A1F3-AF8D2D72BC24}" type="pres">
      <dgm:prSet presAssocID="{9E637462-9957-4A26-BD68-4CC53EA5C2BF}" presName="sibTrans" presStyleCnt="0"/>
      <dgm:spPr/>
    </dgm:pt>
    <dgm:pt modelId="{A6982B5C-E114-49AB-9DBF-D26EE0A8350D}" type="pres">
      <dgm:prSet presAssocID="{F833ACE8-F19D-48A0-AE1A-77810F3604B8}" presName="compNode" presStyleCnt="0"/>
      <dgm:spPr/>
    </dgm:pt>
    <dgm:pt modelId="{E5BA17B5-5695-467E-A4A6-1C88935ABECD}" type="pres">
      <dgm:prSet presAssocID="{F833ACE8-F19D-48A0-AE1A-77810F3604B8}" presName="bgRect" presStyleLbl="bgShp" presStyleIdx="1" presStyleCnt="3"/>
      <dgm:spPr>
        <a:solidFill>
          <a:schemeClr val="accent1">
            <a:lumMod val="60000"/>
            <a:lumOff val="40000"/>
          </a:schemeClr>
        </a:solidFill>
      </dgm:spPr>
    </dgm:pt>
    <dgm:pt modelId="{2FB8013D-8C4D-4F5A-951A-325EBF0188C8}" type="pres">
      <dgm:prSet presAssocID="{F833ACE8-F19D-48A0-AE1A-77810F3604B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ind Turbines with solid fill"/>
        </a:ext>
      </dgm:extLst>
    </dgm:pt>
    <dgm:pt modelId="{D5A008CF-B80C-4E5F-BC58-D9EAC06AB553}" type="pres">
      <dgm:prSet presAssocID="{F833ACE8-F19D-48A0-AE1A-77810F3604B8}" presName="spaceRect" presStyleCnt="0"/>
      <dgm:spPr/>
    </dgm:pt>
    <dgm:pt modelId="{10662AAF-7101-4375-9D92-D70B8A4A48C9}" type="pres">
      <dgm:prSet presAssocID="{F833ACE8-F19D-48A0-AE1A-77810F3604B8}" presName="parTx" presStyleLbl="revTx" presStyleIdx="1" presStyleCnt="3">
        <dgm:presLayoutVars>
          <dgm:chMax val="0"/>
          <dgm:chPref val="0"/>
        </dgm:presLayoutVars>
      </dgm:prSet>
      <dgm:spPr/>
    </dgm:pt>
    <dgm:pt modelId="{0B09B906-15A1-49A0-89F6-13CC08F22153}" type="pres">
      <dgm:prSet presAssocID="{B68E87AD-83B9-432F-87F9-83F9FFC4D84C}" presName="sibTrans" presStyleCnt="0"/>
      <dgm:spPr/>
    </dgm:pt>
    <dgm:pt modelId="{726048A8-DEF9-403F-8FC7-FC5D5C8B9E39}" type="pres">
      <dgm:prSet presAssocID="{93D3B54C-485E-4126-8F6C-5F05A79ECD4D}" presName="compNode" presStyleCnt="0"/>
      <dgm:spPr/>
    </dgm:pt>
    <dgm:pt modelId="{EC11E300-582E-4743-95D9-5353D0B97204}" type="pres">
      <dgm:prSet presAssocID="{93D3B54C-485E-4126-8F6C-5F05A79ECD4D}" presName="bgRect" presStyleLbl="bgShp" presStyleIdx="2" presStyleCnt="3"/>
      <dgm:spPr>
        <a:solidFill>
          <a:schemeClr val="accent1">
            <a:lumMod val="60000"/>
            <a:lumOff val="40000"/>
          </a:schemeClr>
        </a:solidFill>
      </dgm:spPr>
    </dgm:pt>
    <dgm:pt modelId="{E0DC83BD-32A1-4062-BFB0-5DBD1FE200FD}" type="pres">
      <dgm:prSet presAssocID="{93D3B54C-485E-4126-8F6C-5F05A79ECD4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ind Turbines outline"/>
        </a:ext>
      </dgm:extLst>
    </dgm:pt>
    <dgm:pt modelId="{A5518B61-561D-44D3-9F44-4186CD5C1204}" type="pres">
      <dgm:prSet presAssocID="{93D3B54C-485E-4126-8F6C-5F05A79ECD4D}" presName="spaceRect" presStyleCnt="0"/>
      <dgm:spPr/>
    </dgm:pt>
    <dgm:pt modelId="{FECB19E2-04CA-4BAE-82E4-0C115F4DCE6C}" type="pres">
      <dgm:prSet presAssocID="{93D3B54C-485E-4126-8F6C-5F05A79ECD4D}" presName="parTx" presStyleLbl="revTx" presStyleIdx="2" presStyleCnt="3">
        <dgm:presLayoutVars>
          <dgm:chMax val="0"/>
          <dgm:chPref val="0"/>
        </dgm:presLayoutVars>
      </dgm:prSet>
      <dgm:spPr/>
    </dgm:pt>
  </dgm:ptLst>
  <dgm:cxnLst>
    <dgm:cxn modelId="{6A423915-E9DB-48BB-93A8-90BCABEA8C54}" type="presOf" srcId="{FE39525B-E9EC-42AC-A0C8-3B4CAFF30547}" destId="{A95AC30C-247C-49FD-9331-92C6B1555B17}" srcOrd="0" destOrd="0" presId="urn:microsoft.com/office/officeart/2018/2/layout/IconVerticalSolidList"/>
    <dgm:cxn modelId="{D280A01D-DC3A-459F-8419-E66D4F6E8312}" srcId="{D1EC9F0F-6D3F-405C-8347-EBA8E0748389}" destId="{F833ACE8-F19D-48A0-AE1A-77810F3604B8}" srcOrd="1" destOrd="0" parTransId="{F4FB8BDB-D1FC-4AC0-A012-181EB6804F7B}" sibTransId="{B68E87AD-83B9-432F-87F9-83F9FFC4D84C}"/>
    <dgm:cxn modelId="{1E2BB732-2A2E-4AB3-A473-66982C4DDB85}" type="presOf" srcId="{F833ACE8-F19D-48A0-AE1A-77810F3604B8}" destId="{10662AAF-7101-4375-9D92-D70B8A4A48C9}" srcOrd="0" destOrd="0" presId="urn:microsoft.com/office/officeart/2018/2/layout/IconVerticalSolidList"/>
    <dgm:cxn modelId="{72D13371-E343-4B1E-808F-142F65B6CEBE}" type="presOf" srcId="{D1EC9F0F-6D3F-405C-8347-EBA8E0748389}" destId="{F73E92E3-1884-4D3A-A332-98F3B23925DE}" srcOrd="0" destOrd="0" presId="urn:microsoft.com/office/officeart/2018/2/layout/IconVerticalSolidList"/>
    <dgm:cxn modelId="{86E07FA1-A011-4B79-9C60-A06D5A157B37}" srcId="{D1EC9F0F-6D3F-405C-8347-EBA8E0748389}" destId="{FE39525B-E9EC-42AC-A0C8-3B4CAFF30547}" srcOrd="0" destOrd="0" parTransId="{9510C3FC-9470-497E-9334-A49FBA67D2A2}" sibTransId="{9E637462-9957-4A26-BD68-4CC53EA5C2BF}"/>
    <dgm:cxn modelId="{7DCB30E7-44C2-4F59-98CB-A7BEAC07B565}" srcId="{D1EC9F0F-6D3F-405C-8347-EBA8E0748389}" destId="{93D3B54C-485E-4126-8F6C-5F05A79ECD4D}" srcOrd="2" destOrd="0" parTransId="{EA45511B-CA57-4022-B0C9-70FDAEB55AD0}" sibTransId="{BA0E158E-54F4-4CBA-86E6-831075B6D95B}"/>
    <dgm:cxn modelId="{0B1682FD-4319-48B3-A819-0B03AACF2F46}" type="presOf" srcId="{93D3B54C-485E-4126-8F6C-5F05A79ECD4D}" destId="{FECB19E2-04CA-4BAE-82E4-0C115F4DCE6C}" srcOrd="0" destOrd="0" presId="urn:microsoft.com/office/officeart/2018/2/layout/IconVerticalSolidList"/>
    <dgm:cxn modelId="{741F19E3-C61F-4E21-8F59-FB5AF99C7D8C}" type="presParOf" srcId="{F73E92E3-1884-4D3A-A332-98F3B23925DE}" destId="{9912BABC-07A1-454F-B978-179B8EE1C6AC}" srcOrd="0" destOrd="0" presId="urn:microsoft.com/office/officeart/2018/2/layout/IconVerticalSolidList"/>
    <dgm:cxn modelId="{EA1B512C-7B7B-4E34-BD47-50A03D094533}" type="presParOf" srcId="{9912BABC-07A1-454F-B978-179B8EE1C6AC}" destId="{8ACC9B8D-1EEC-476A-B356-EF24DEBBFBB6}" srcOrd="0" destOrd="0" presId="urn:microsoft.com/office/officeart/2018/2/layout/IconVerticalSolidList"/>
    <dgm:cxn modelId="{F8922313-8138-4CBA-95BC-3D2292C20655}" type="presParOf" srcId="{9912BABC-07A1-454F-B978-179B8EE1C6AC}" destId="{9CEC5596-ED8E-4214-BC7A-7603B2F209BD}" srcOrd="1" destOrd="0" presId="urn:microsoft.com/office/officeart/2018/2/layout/IconVerticalSolidList"/>
    <dgm:cxn modelId="{07B36AE5-7752-48B7-8188-6E74DAD19021}" type="presParOf" srcId="{9912BABC-07A1-454F-B978-179B8EE1C6AC}" destId="{1B606708-EEDC-4303-A91B-B6717D8F01A7}" srcOrd="2" destOrd="0" presId="urn:microsoft.com/office/officeart/2018/2/layout/IconVerticalSolidList"/>
    <dgm:cxn modelId="{FFD9C7D3-7DC5-41CA-9EB2-7964905FF06F}" type="presParOf" srcId="{9912BABC-07A1-454F-B978-179B8EE1C6AC}" destId="{A95AC30C-247C-49FD-9331-92C6B1555B17}" srcOrd="3" destOrd="0" presId="urn:microsoft.com/office/officeart/2018/2/layout/IconVerticalSolidList"/>
    <dgm:cxn modelId="{B66B82BE-4394-4372-8032-B4E859B6801A}" type="presParOf" srcId="{F73E92E3-1884-4D3A-A332-98F3B23925DE}" destId="{62FBDF8A-2D6A-4CDB-A1F3-AF8D2D72BC24}" srcOrd="1" destOrd="0" presId="urn:microsoft.com/office/officeart/2018/2/layout/IconVerticalSolidList"/>
    <dgm:cxn modelId="{649C0472-37AC-4D1E-B783-BFB4E7F980D1}" type="presParOf" srcId="{F73E92E3-1884-4D3A-A332-98F3B23925DE}" destId="{A6982B5C-E114-49AB-9DBF-D26EE0A8350D}" srcOrd="2" destOrd="0" presId="urn:microsoft.com/office/officeart/2018/2/layout/IconVerticalSolidList"/>
    <dgm:cxn modelId="{F59F97D5-F3B3-450F-841B-8E2A704F23BE}" type="presParOf" srcId="{A6982B5C-E114-49AB-9DBF-D26EE0A8350D}" destId="{E5BA17B5-5695-467E-A4A6-1C88935ABECD}" srcOrd="0" destOrd="0" presId="urn:microsoft.com/office/officeart/2018/2/layout/IconVerticalSolidList"/>
    <dgm:cxn modelId="{C3F7AA99-1C52-4F96-9052-B3673991C3F1}" type="presParOf" srcId="{A6982B5C-E114-49AB-9DBF-D26EE0A8350D}" destId="{2FB8013D-8C4D-4F5A-951A-325EBF0188C8}" srcOrd="1" destOrd="0" presId="urn:microsoft.com/office/officeart/2018/2/layout/IconVerticalSolidList"/>
    <dgm:cxn modelId="{E3939745-FB22-444E-B88A-4597B380ACA8}" type="presParOf" srcId="{A6982B5C-E114-49AB-9DBF-D26EE0A8350D}" destId="{D5A008CF-B80C-4E5F-BC58-D9EAC06AB553}" srcOrd="2" destOrd="0" presId="urn:microsoft.com/office/officeart/2018/2/layout/IconVerticalSolidList"/>
    <dgm:cxn modelId="{CF4F99BE-0611-4EAE-B85C-EEBD1DA40D4E}" type="presParOf" srcId="{A6982B5C-E114-49AB-9DBF-D26EE0A8350D}" destId="{10662AAF-7101-4375-9D92-D70B8A4A48C9}" srcOrd="3" destOrd="0" presId="urn:microsoft.com/office/officeart/2018/2/layout/IconVerticalSolidList"/>
    <dgm:cxn modelId="{CE8795BF-FB2C-427D-AB57-EBF685E160C5}" type="presParOf" srcId="{F73E92E3-1884-4D3A-A332-98F3B23925DE}" destId="{0B09B906-15A1-49A0-89F6-13CC08F22153}" srcOrd="3" destOrd="0" presId="urn:microsoft.com/office/officeart/2018/2/layout/IconVerticalSolidList"/>
    <dgm:cxn modelId="{6069F815-CF49-44B6-AF70-A080D52335F3}" type="presParOf" srcId="{F73E92E3-1884-4D3A-A332-98F3B23925DE}" destId="{726048A8-DEF9-403F-8FC7-FC5D5C8B9E39}" srcOrd="4" destOrd="0" presId="urn:microsoft.com/office/officeart/2018/2/layout/IconVerticalSolidList"/>
    <dgm:cxn modelId="{7EE092B1-A600-462B-A3DC-D7164A1F5165}" type="presParOf" srcId="{726048A8-DEF9-403F-8FC7-FC5D5C8B9E39}" destId="{EC11E300-582E-4743-95D9-5353D0B97204}" srcOrd="0" destOrd="0" presId="urn:microsoft.com/office/officeart/2018/2/layout/IconVerticalSolidList"/>
    <dgm:cxn modelId="{AC8AEA01-2053-456C-BB62-96B1F5BEE3B9}" type="presParOf" srcId="{726048A8-DEF9-403F-8FC7-FC5D5C8B9E39}" destId="{E0DC83BD-32A1-4062-BFB0-5DBD1FE200FD}" srcOrd="1" destOrd="0" presId="urn:microsoft.com/office/officeart/2018/2/layout/IconVerticalSolidList"/>
    <dgm:cxn modelId="{C0E78A45-6DDF-4D25-B52C-EF674E9B6A6B}" type="presParOf" srcId="{726048A8-DEF9-403F-8FC7-FC5D5C8B9E39}" destId="{A5518B61-561D-44D3-9F44-4186CD5C1204}" srcOrd="2" destOrd="0" presId="urn:microsoft.com/office/officeart/2018/2/layout/IconVerticalSolidList"/>
    <dgm:cxn modelId="{DC5726B1-6561-41CC-9984-D515916D1960}" type="presParOf" srcId="{726048A8-DEF9-403F-8FC7-FC5D5C8B9E39}" destId="{FECB19E2-04CA-4BAE-82E4-0C115F4DCE6C}"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EC9F0F-6D3F-405C-8347-EBA8E074838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92A031B-9D47-4AA7-9E19-FA4E0E99E393}">
      <dgm:prSet custT="1"/>
      <dgm:spPr/>
      <dgm:t>
        <a:bodyPr/>
        <a:lstStyle/>
        <a:p>
          <a:pPr>
            <a:lnSpc>
              <a:spcPct val="100000"/>
            </a:lnSpc>
          </a:pPr>
          <a:r>
            <a:rPr lang="en-GB" sz="1400" b="1">
              <a:latin typeface="Franklin Gothic Book" panose="020B0503020102020204" pitchFamily="34" charset="0"/>
              <a:ea typeface="Calibri" panose="020F0502020204030204" pitchFamily="34" charset="0"/>
              <a:cs typeface="Calibri" panose="020F0502020204030204" pitchFamily="34" charset="0"/>
            </a:rPr>
            <a:t>Northern Park and Ride, </a:t>
          </a:r>
          <a:r>
            <a:rPr lang="en-GB" sz="1400" b="1" err="1">
              <a:latin typeface="Franklin Gothic Book" panose="020B0503020102020204" pitchFamily="34" charset="0"/>
              <a:ea typeface="Calibri" panose="020F0502020204030204" pitchFamily="34" charset="0"/>
              <a:cs typeface="Calibri" panose="020F0502020204030204" pitchFamily="34" charset="0"/>
            </a:rPr>
            <a:t>Darsham</a:t>
          </a:r>
          <a:r>
            <a:rPr lang="en-GB" sz="1400" b="0">
              <a:latin typeface="Franklin Gothic Book" panose="020B0503020102020204" pitchFamily="34" charset="0"/>
              <a:ea typeface="Calibri" panose="020F0502020204030204" pitchFamily="34" charset="0"/>
              <a:cs typeface="Calibri" panose="020F0502020204030204" pitchFamily="34" charset="0"/>
            </a:rPr>
            <a:t>: Site preparation, including construction compounds and welfare facilities, ecology and archaeology mitigations, continues. Construction of the roundabout next to the A12 and Willow Marsh Lane has started. </a:t>
          </a:r>
        </a:p>
      </dgm:t>
    </dgm:pt>
    <dgm:pt modelId="{424EFFA9-F860-4B84-9880-FBEB2D6BBACA}" type="parTrans" cxnId="{8954E977-D4FB-45D1-B675-17D6B1CC1C14}">
      <dgm:prSet/>
      <dgm:spPr/>
      <dgm:t>
        <a:bodyPr/>
        <a:lstStyle/>
        <a:p>
          <a:endParaRPr lang="en-GB" sz="1600"/>
        </a:p>
      </dgm:t>
    </dgm:pt>
    <dgm:pt modelId="{F53C473A-132F-4969-8276-C0B2BB07E41C}" type="sibTrans" cxnId="{8954E977-D4FB-45D1-B675-17D6B1CC1C14}">
      <dgm:prSet/>
      <dgm:spPr/>
      <dgm:t>
        <a:bodyPr/>
        <a:lstStyle/>
        <a:p>
          <a:endParaRPr lang="en-GB" sz="1600"/>
        </a:p>
      </dgm:t>
    </dgm:pt>
    <dgm:pt modelId="{9CAF7D69-7968-45B1-B860-1C60868F8CC8}">
      <dgm:prSet custT="1"/>
      <dgm:spPr/>
      <dgm:t>
        <a:bodyPr/>
        <a:lstStyle/>
        <a:p>
          <a:pPr>
            <a:lnSpc>
              <a:spcPct val="100000"/>
            </a:lnSpc>
          </a:pPr>
          <a:r>
            <a:rPr lang="en-GB" sz="1400" b="1">
              <a:latin typeface="Franklin Gothic Book" panose="020B0503020102020204" pitchFamily="34" charset="0"/>
              <a:ea typeface="Calibri" panose="020F0502020204030204" pitchFamily="34" charset="0"/>
              <a:cs typeface="Calibri" panose="020F0502020204030204" pitchFamily="34" charset="0"/>
            </a:rPr>
            <a:t>Southern Park and Ride</a:t>
          </a:r>
          <a:r>
            <a:rPr lang="en-GB" sz="1400" b="0">
              <a:latin typeface="Franklin Gothic Book" panose="020B0503020102020204" pitchFamily="34" charset="0"/>
              <a:ea typeface="Calibri" panose="020F0502020204030204" pitchFamily="34" charset="0"/>
              <a:cs typeface="Calibri" panose="020F0502020204030204" pitchFamily="34" charset="0"/>
            </a:rPr>
            <a:t>, Wickham Market: archaeology ongoing, scheduled to conclude this summer. As areas become clear of archaeology work, construction will begin in a phased manner from the summer.</a:t>
          </a:r>
        </a:p>
      </dgm:t>
    </dgm:pt>
    <dgm:pt modelId="{92FB5D7C-92C3-4333-8B78-72E15B4CF5C2}" type="parTrans" cxnId="{6D46010B-856C-48B7-97AC-D8789C68BDDF}">
      <dgm:prSet/>
      <dgm:spPr/>
      <dgm:t>
        <a:bodyPr/>
        <a:lstStyle/>
        <a:p>
          <a:endParaRPr lang="en-GB" sz="1600"/>
        </a:p>
      </dgm:t>
    </dgm:pt>
    <dgm:pt modelId="{213E9BCA-6DA0-4E1A-9B31-27906D0510B5}" type="sibTrans" cxnId="{6D46010B-856C-48B7-97AC-D8789C68BDDF}">
      <dgm:prSet/>
      <dgm:spPr/>
      <dgm:t>
        <a:bodyPr/>
        <a:lstStyle/>
        <a:p>
          <a:endParaRPr lang="en-GB" sz="1600"/>
        </a:p>
      </dgm:t>
    </dgm:pt>
    <dgm:pt modelId="{BB9011C4-64EF-4DD7-B12D-C37AA2CDE286}">
      <dgm:prSet custT="1"/>
      <dgm:spPr/>
      <dgm:t>
        <a:bodyPr/>
        <a:lstStyle/>
        <a:p>
          <a:pPr>
            <a:lnSpc>
              <a:spcPct val="100000"/>
            </a:lnSpc>
          </a:pPr>
          <a:r>
            <a:rPr lang="en-GB" sz="1400" b="1">
              <a:latin typeface="Franklin Gothic Book" panose="020B0503020102020204" pitchFamily="34" charset="0"/>
            </a:rPr>
            <a:t>Orwell Logistics Park, Freight Management Facility: </a:t>
          </a:r>
          <a:r>
            <a:rPr lang="en-GB" sz="1400" b="0">
              <a:latin typeface="Franklin Gothic Book" panose="020B0503020102020204" pitchFamily="34" charset="0"/>
            </a:rPr>
            <a:t>now operational, replacing the site consented under the DCO at Seven Hills. HGVs are checked in, security checked, and directed for onward travel via approved routes</a:t>
          </a:r>
          <a:endParaRPr lang="en-GB" sz="1400" b="1">
            <a:latin typeface="Franklin Gothic Book" panose="020B0503020102020204" pitchFamily="34" charset="0"/>
            <a:ea typeface="Calibri" panose="020F0502020204030204" pitchFamily="34" charset="0"/>
            <a:cs typeface="Calibri" panose="020F0502020204030204" pitchFamily="34" charset="0"/>
          </a:endParaRPr>
        </a:p>
      </dgm:t>
    </dgm:pt>
    <dgm:pt modelId="{F7F8AA40-82C4-4A26-BD87-D15046037F42}" type="parTrans" cxnId="{C924D5DF-2CC7-491D-9C75-9D69C1FCE181}">
      <dgm:prSet/>
      <dgm:spPr/>
      <dgm:t>
        <a:bodyPr/>
        <a:lstStyle/>
        <a:p>
          <a:endParaRPr lang="en-GB"/>
        </a:p>
      </dgm:t>
    </dgm:pt>
    <dgm:pt modelId="{96ADFE31-F5AC-4D7B-B28D-A48D021FC3CA}" type="sibTrans" cxnId="{C924D5DF-2CC7-491D-9C75-9D69C1FCE181}">
      <dgm:prSet/>
      <dgm:spPr/>
      <dgm:t>
        <a:bodyPr/>
        <a:lstStyle/>
        <a:p>
          <a:endParaRPr lang="en-GB"/>
        </a:p>
      </dgm:t>
    </dgm:pt>
    <dgm:pt modelId="{BCAE44E6-A254-45D4-909B-007AD5C1AEAB}">
      <dgm:prSet custT="1"/>
      <dgm:spPr/>
      <dgm:t>
        <a:bodyPr/>
        <a:lstStyle/>
        <a:p>
          <a:pPr>
            <a:lnSpc>
              <a:spcPct val="100000"/>
            </a:lnSpc>
          </a:pPr>
          <a:r>
            <a:rPr lang="en-GB" sz="1400" b="1">
              <a:latin typeface="Franklin Gothic Book" panose="020B0503020102020204" pitchFamily="34" charset="0"/>
              <a:ea typeface="Calibri" panose="020F0502020204030204" pitchFamily="34" charset="0"/>
              <a:cs typeface="Calibri" panose="020F0502020204030204" pitchFamily="34" charset="0"/>
            </a:rPr>
            <a:t>Green Rail Route: </a:t>
          </a:r>
          <a:r>
            <a:rPr lang="en-GB" sz="1400" i="0">
              <a:latin typeface="Franklin Gothic Book" panose="020B0503020102020204" pitchFamily="34" charset="0"/>
              <a:ea typeface="Calibri" panose="020F0502020204030204" pitchFamily="34" charset="0"/>
              <a:cs typeface="Calibri" panose="020F0502020204030204" pitchFamily="34" charset="0"/>
            </a:rPr>
            <a:t>Work starting soon on the new junction of Lover’s Lane and Abbey Road as part of the realignment work to allow SZC to install a new level crossing for the Green Rail Route.</a:t>
          </a:r>
          <a:endParaRPr lang="en-GB" sz="1400" b="1">
            <a:latin typeface="Franklin Gothic Book" panose="020B0503020102020204" pitchFamily="34" charset="0"/>
            <a:ea typeface="Calibri" panose="020F0502020204030204" pitchFamily="34" charset="0"/>
            <a:cs typeface="Calibri" panose="020F0502020204030204" pitchFamily="34" charset="0"/>
          </a:endParaRPr>
        </a:p>
      </dgm:t>
    </dgm:pt>
    <dgm:pt modelId="{BC1C61E6-310F-4DC6-9369-F95DB2750EA0}" type="parTrans" cxnId="{EEECB1FF-D39C-4A3B-B78A-767968B0111B}">
      <dgm:prSet/>
      <dgm:spPr/>
      <dgm:t>
        <a:bodyPr/>
        <a:lstStyle/>
        <a:p>
          <a:endParaRPr lang="en-GB"/>
        </a:p>
      </dgm:t>
    </dgm:pt>
    <dgm:pt modelId="{33153213-7CB4-4735-A41F-74503F066704}" type="sibTrans" cxnId="{EEECB1FF-D39C-4A3B-B78A-767968B0111B}">
      <dgm:prSet/>
      <dgm:spPr/>
      <dgm:t>
        <a:bodyPr/>
        <a:lstStyle/>
        <a:p>
          <a:endParaRPr lang="en-GB"/>
        </a:p>
      </dgm:t>
    </dgm:pt>
    <dgm:pt modelId="{F73E92E3-1884-4D3A-A332-98F3B23925DE}" type="pres">
      <dgm:prSet presAssocID="{D1EC9F0F-6D3F-405C-8347-EBA8E0748389}" presName="root" presStyleCnt="0">
        <dgm:presLayoutVars>
          <dgm:dir/>
          <dgm:resizeHandles val="exact"/>
        </dgm:presLayoutVars>
      </dgm:prSet>
      <dgm:spPr/>
    </dgm:pt>
    <dgm:pt modelId="{920B6BAC-54F9-4BAF-B835-5577A0311D5B}" type="pres">
      <dgm:prSet presAssocID="{A92A031B-9D47-4AA7-9E19-FA4E0E99E393}" presName="compNode" presStyleCnt="0"/>
      <dgm:spPr/>
    </dgm:pt>
    <dgm:pt modelId="{90156EEA-4C47-40E5-9F1E-F1D43ECE9199}" type="pres">
      <dgm:prSet presAssocID="{A92A031B-9D47-4AA7-9E19-FA4E0E99E393}" presName="bgRect" presStyleLbl="bgShp" presStyleIdx="0" presStyleCnt="4"/>
      <dgm:spPr>
        <a:solidFill>
          <a:schemeClr val="accent1">
            <a:lumMod val="60000"/>
            <a:lumOff val="40000"/>
          </a:schemeClr>
        </a:solidFill>
      </dgm:spPr>
    </dgm:pt>
    <dgm:pt modelId="{F524091A-C1C5-4F22-8B41-11F8CAAFC8AB}" type="pres">
      <dgm:prSet presAssocID="{A92A031B-9D47-4AA7-9E19-FA4E0E99E393}"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s outline"/>
        </a:ext>
      </dgm:extLst>
    </dgm:pt>
    <dgm:pt modelId="{B4087E3E-B86A-48D8-85DC-B600F505087F}" type="pres">
      <dgm:prSet presAssocID="{A92A031B-9D47-4AA7-9E19-FA4E0E99E393}" presName="spaceRect" presStyleCnt="0"/>
      <dgm:spPr/>
    </dgm:pt>
    <dgm:pt modelId="{0E2EBE30-847A-487A-BECC-8668993C4463}" type="pres">
      <dgm:prSet presAssocID="{A92A031B-9D47-4AA7-9E19-FA4E0E99E393}" presName="parTx" presStyleLbl="revTx" presStyleIdx="0" presStyleCnt="4">
        <dgm:presLayoutVars>
          <dgm:chMax val="0"/>
          <dgm:chPref val="0"/>
        </dgm:presLayoutVars>
      </dgm:prSet>
      <dgm:spPr/>
    </dgm:pt>
    <dgm:pt modelId="{EFBE0439-1101-429B-AABF-2A1923A7EE24}" type="pres">
      <dgm:prSet presAssocID="{F53C473A-132F-4969-8276-C0B2BB07E41C}" presName="sibTrans" presStyleCnt="0"/>
      <dgm:spPr/>
    </dgm:pt>
    <dgm:pt modelId="{BCA79163-6C2A-46FB-AE83-017DEE32B31B}" type="pres">
      <dgm:prSet presAssocID="{9CAF7D69-7968-45B1-B860-1C60868F8CC8}" presName="compNode" presStyleCnt="0"/>
      <dgm:spPr/>
    </dgm:pt>
    <dgm:pt modelId="{0905D5A1-32AD-40E0-B9D5-2E972EF594A8}" type="pres">
      <dgm:prSet presAssocID="{9CAF7D69-7968-45B1-B860-1C60868F8CC8}" presName="bgRect" presStyleLbl="bgShp" presStyleIdx="1" presStyleCnt="4"/>
      <dgm:spPr>
        <a:solidFill>
          <a:schemeClr val="accent4">
            <a:lumMod val="60000"/>
            <a:lumOff val="40000"/>
          </a:schemeClr>
        </a:solidFill>
      </dgm:spPr>
    </dgm:pt>
    <dgm:pt modelId="{85A9E75A-024B-40B1-90F0-38B2A766D8D6}" type="pres">
      <dgm:prSet presAssocID="{9CAF7D69-7968-45B1-B860-1C60868F8CC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s with solid fill"/>
        </a:ext>
      </dgm:extLst>
    </dgm:pt>
    <dgm:pt modelId="{D3D9A998-E681-4622-A90C-359BFC3CBCE1}" type="pres">
      <dgm:prSet presAssocID="{9CAF7D69-7968-45B1-B860-1C60868F8CC8}" presName="spaceRect" presStyleCnt="0"/>
      <dgm:spPr/>
    </dgm:pt>
    <dgm:pt modelId="{C8693F9E-A714-4152-A564-70BC42599ACB}" type="pres">
      <dgm:prSet presAssocID="{9CAF7D69-7968-45B1-B860-1C60868F8CC8}" presName="parTx" presStyleLbl="revTx" presStyleIdx="1" presStyleCnt="4">
        <dgm:presLayoutVars>
          <dgm:chMax val="0"/>
          <dgm:chPref val="0"/>
        </dgm:presLayoutVars>
      </dgm:prSet>
      <dgm:spPr/>
    </dgm:pt>
    <dgm:pt modelId="{D344EDB5-4D1A-4E74-BA9A-CD0957650BB5}" type="pres">
      <dgm:prSet presAssocID="{213E9BCA-6DA0-4E1A-9B31-27906D0510B5}" presName="sibTrans" presStyleCnt="0"/>
      <dgm:spPr/>
    </dgm:pt>
    <dgm:pt modelId="{5E849E22-54F4-46A4-B377-AF3BB5E5C1E4}" type="pres">
      <dgm:prSet presAssocID="{BB9011C4-64EF-4DD7-B12D-C37AA2CDE286}" presName="compNode" presStyleCnt="0"/>
      <dgm:spPr/>
    </dgm:pt>
    <dgm:pt modelId="{62A94B20-7C68-4DEE-8B74-2AA207C63020}" type="pres">
      <dgm:prSet presAssocID="{BB9011C4-64EF-4DD7-B12D-C37AA2CDE286}" presName="bgRect" presStyleLbl="bgShp" presStyleIdx="2" presStyleCnt="4"/>
      <dgm:spPr>
        <a:solidFill>
          <a:schemeClr val="accent3">
            <a:lumMod val="60000"/>
            <a:lumOff val="40000"/>
          </a:schemeClr>
        </a:solidFill>
      </dgm:spPr>
    </dgm:pt>
    <dgm:pt modelId="{D92FC1DB-CB07-46AE-8262-B50FB54C8D09}" type="pres">
      <dgm:prSet presAssocID="{BB9011C4-64EF-4DD7-B12D-C37AA2CDE28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oy Train with solid fill"/>
        </a:ext>
      </dgm:extLst>
    </dgm:pt>
    <dgm:pt modelId="{96848FCE-D316-4604-BBC6-665C21E0255E}" type="pres">
      <dgm:prSet presAssocID="{BB9011C4-64EF-4DD7-B12D-C37AA2CDE286}" presName="spaceRect" presStyleCnt="0"/>
      <dgm:spPr/>
    </dgm:pt>
    <dgm:pt modelId="{3A1DEF2C-8DC2-4C29-A647-8FD0DB44FE62}" type="pres">
      <dgm:prSet presAssocID="{BB9011C4-64EF-4DD7-B12D-C37AA2CDE286}" presName="parTx" presStyleLbl="revTx" presStyleIdx="2" presStyleCnt="4">
        <dgm:presLayoutVars>
          <dgm:chMax val="0"/>
          <dgm:chPref val="0"/>
        </dgm:presLayoutVars>
      </dgm:prSet>
      <dgm:spPr/>
    </dgm:pt>
    <dgm:pt modelId="{AF4A9B28-1CB8-477F-884F-1E2A5E38F6E2}" type="pres">
      <dgm:prSet presAssocID="{96ADFE31-F5AC-4D7B-B28D-A48D021FC3CA}" presName="sibTrans" presStyleCnt="0"/>
      <dgm:spPr/>
    </dgm:pt>
    <dgm:pt modelId="{BF92A2F3-2D86-497D-B764-8D4A83F1406E}" type="pres">
      <dgm:prSet presAssocID="{BCAE44E6-A254-45D4-909B-007AD5C1AEAB}" presName="compNode" presStyleCnt="0"/>
      <dgm:spPr/>
    </dgm:pt>
    <dgm:pt modelId="{BFD0D9D7-4BB1-4BB1-9E84-2048CA03FA4E}" type="pres">
      <dgm:prSet presAssocID="{BCAE44E6-A254-45D4-909B-007AD5C1AEAB}" presName="bgRect" presStyleLbl="bgShp" presStyleIdx="3" presStyleCnt="4"/>
      <dgm:spPr>
        <a:solidFill>
          <a:schemeClr val="accent5">
            <a:lumMod val="60000"/>
            <a:lumOff val="40000"/>
          </a:schemeClr>
        </a:solidFill>
      </dgm:spPr>
    </dgm:pt>
    <dgm:pt modelId="{EA1FAE15-BD72-4415-825C-82080E84DCD8}" type="pres">
      <dgm:prSet presAssocID="{BCAE44E6-A254-45D4-909B-007AD5C1AEA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lippery Road with solid fill"/>
        </a:ext>
      </dgm:extLst>
    </dgm:pt>
    <dgm:pt modelId="{21EBE140-409C-4170-9DD3-A1EFBB868EA9}" type="pres">
      <dgm:prSet presAssocID="{BCAE44E6-A254-45D4-909B-007AD5C1AEAB}" presName="spaceRect" presStyleCnt="0"/>
      <dgm:spPr/>
    </dgm:pt>
    <dgm:pt modelId="{5740B77A-59F8-42D2-8358-357A2EFB1E1B}" type="pres">
      <dgm:prSet presAssocID="{BCAE44E6-A254-45D4-909B-007AD5C1AEAB}" presName="parTx" presStyleLbl="revTx" presStyleIdx="3" presStyleCnt="4">
        <dgm:presLayoutVars>
          <dgm:chMax val="0"/>
          <dgm:chPref val="0"/>
        </dgm:presLayoutVars>
      </dgm:prSet>
      <dgm:spPr/>
    </dgm:pt>
  </dgm:ptLst>
  <dgm:cxnLst>
    <dgm:cxn modelId="{6D46010B-856C-48B7-97AC-D8789C68BDDF}" srcId="{D1EC9F0F-6D3F-405C-8347-EBA8E0748389}" destId="{9CAF7D69-7968-45B1-B860-1C60868F8CC8}" srcOrd="1" destOrd="0" parTransId="{92FB5D7C-92C3-4333-8B78-72E15B4CF5C2}" sibTransId="{213E9BCA-6DA0-4E1A-9B31-27906D0510B5}"/>
    <dgm:cxn modelId="{66ADD211-9397-441F-9048-3D667EBBD27E}" type="presOf" srcId="{BB9011C4-64EF-4DD7-B12D-C37AA2CDE286}" destId="{3A1DEF2C-8DC2-4C29-A647-8FD0DB44FE62}" srcOrd="0" destOrd="0" presId="urn:microsoft.com/office/officeart/2018/2/layout/IconVerticalSolidList"/>
    <dgm:cxn modelId="{4B6F7549-EB41-4503-99B3-644931DFF5BC}" type="presOf" srcId="{BCAE44E6-A254-45D4-909B-007AD5C1AEAB}" destId="{5740B77A-59F8-42D2-8358-357A2EFB1E1B}" srcOrd="0" destOrd="0" presId="urn:microsoft.com/office/officeart/2018/2/layout/IconVerticalSolidList"/>
    <dgm:cxn modelId="{0CFD9369-13E7-4868-94C8-92DA8ACDEA83}" type="presOf" srcId="{9CAF7D69-7968-45B1-B860-1C60868F8CC8}" destId="{C8693F9E-A714-4152-A564-70BC42599ACB}" srcOrd="0" destOrd="0" presId="urn:microsoft.com/office/officeart/2018/2/layout/IconVerticalSolidList"/>
    <dgm:cxn modelId="{72D13371-E343-4B1E-808F-142F65B6CEBE}" type="presOf" srcId="{D1EC9F0F-6D3F-405C-8347-EBA8E0748389}" destId="{F73E92E3-1884-4D3A-A332-98F3B23925DE}" srcOrd="0" destOrd="0" presId="urn:microsoft.com/office/officeart/2018/2/layout/IconVerticalSolidList"/>
    <dgm:cxn modelId="{8954E977-D4FB-45D1-B675-17D6B1CC1C14}" srcId="{D1EC9F0F-6D3F-405C-8347-EBA8E0748389}" destId="{A92A031B-9D47-4AA7-9E19-FA4E0E99E393}" srcOrd="0" destOrd="0" parTransId="{424EFFA9-F860-4B84-9880-FBEB2D6BBACA}" sibTransId="{F53C473A-132F-4969-8276-C0B2BB07E41C}"/>
    <dgm:cxn modelId="{C924D5DF-2CC7-491D-9C75-9D69C1FCE181}" srcId="{D1EC9F0F-6D3F-405C-8347-EBA8E0748389}" destId="{BB9011C4-64EF-4DD7-B12D-C37AA2CDE286}" srcOrd="2" destOrd="0" parTransId="{F7F8AA40-82C4-4A26-BD87-D15046037F42}" sibTransId="{96ADFE31-F5AC-4D7B-B28D-A48D021FC3CA}"/>
    <dgm:cxn modelId="{A310E6F3-8ED8-4A64-B022-F1B7E6C89F6D}" type="presOf" srcId="{A92A031B-9D47-4AA7-9E19-FA4E0E99E393}" destId="{0E2EBE30-847A-487A-BECC-8668993C4463}" srcOrd="0" destOrd="0" presId="urn:microsoft.com/office/officeart/2018/2/layout/IconVerticalSolidList"/>
    <dgm:cxn modelId="{EEECB1FF-D39C-4A3B-B78A-767968B0111B}" srcId="{D1EC9F0F-6D3F-405C-8347-EBA8E0748389}" destId="{BCAE44E6-A254-45D4-909B-007AD5C1AEAB}" srcOrd="3" destOrd="0" parTransId="{BC1C61E6-310F-4DC6-9369-F95DB2750EA0}" sibTransId="{33153213-7CB4-4735-A41F-74503F066704}"/>
    <dgm:cxn modelId="{BD2743F1-9F5C-4952-9BB4-B1E5D1D9DCB2}" type="presParOf" srcId="{F73E92E3-1884-4D3A-A332-98F3B23925DE}" destId="{920B6BAC-54F9-4BAF-B835-5577A0311D5B}" srcOrd="0" destOrd="0" presId="urn:microsoft.com/office/officeart/2018/2/layout/IconVerticalSolidList"/>
    <dgm:cxn modelId="{6F215563-879E-4B40-B547-FDC85323C1B4}" type="presParOf" srcId="{920B6BAC-54F9-4BAF-B835-5577A0311D5B}" destId="{90156EEA-4C47-40E5-9F1E-F1D43ECE9199}" srcOrd="0" destOrd="0" presId="urn:microsoft.com/office/officeart/2018/2/layout/IconVerticalSolidList"/>
    <dgm:cxn modelId="{425935A8-E196-4276-8E37-8A8790290736}" type="presParOf" srcId="{920B6BAC-54F9-4BAF-B835-5577A0311D5B}" destId="{F524091A-C1C5-4F22-8B41-11F8CAAFC8AB}" srcOrd="1" destOrd="0" presId="urn:microsoft.com/office/officeart/2018/2/layout/IconVerticalSolidList"/>
    <dgm:cxn modelId="{2541AF31-2D0D-4A4A-9E49-2A43462391D5}" type="presParOf" srcId="{920B6BAC-54F9-4BAF-B835-5577A0311D5B}" destId="{B4087E3E-B86A-48D8-85DC-B600F505087F}" srcOrd="2" destOrd="0" presId="urn:microsoft.com/office/officeart/2018/2/layout/IconVerticalSolidList"/>
    <dgm:cxn modelId="{3D6D50AD-9875-4C3B-B6D2-8426B00C1E76}" type="presParOf" srcId="{920B6BAC-54F9-4BAF-B835-5577A0311D5B}" destId="{0E2EBE30-847A-487A-BECC-8668993C4463}" srcOrd="3" destOrd="0" presId="urn:microsoft.com/office/officeart/2018/2/layout/IconVerticalSolidList"/>
    <dgm:cxn modelId="{4CCFBA73-FA41-45BC-A1A4-50DFB20FC889}" type="presParOf" srcId="{F73E92E3-1884-4D3A-A332-98F3B23925DE}" destId="{EFBE0439-1101-429B-AABF-2A1923A7EE24}" srcOrd="1" destOrd="0" presId="urn:microsoft.com/office/officeart/2018/2/layout/IconVerticalSolidList"/>
    <dgm:cxn modelId="{8E30B5FD-73CE-4952-8DBD-3551E749FDA9}" type="presParOf" srcId="{F73E92E3-1884-4D3A-A332-98F3B23925DE}" destId="{BCA79163-6C2A-46FB-AE83-017DEE32B31B}" srcOrd="2" destOrd="0" presId="urn:microsoft.com/office/officeart/2018/2/layout/IconVerticalSolidList"/>
    <dgm:cxn modelId="{C709B0EA-EFCD-4854-B463-6613D655BA96}" type="presParOf" srcId="{BCA79163-6C2A-46FB-AE83-017DEE32B31B}" destId="{0905D5A1-32AD-40E0-B9D5-2E972EF594A8}" srcOrd="0" destOrd="0" presId="urn:microsoft.com/office/officeart/2018/2/layout/IconVerticalSolidList"/>
    <dgm:cxn modelId="{6D4D3C4A-2DA2-4860-B671-B7286281F2C8}" type="presParOf" srcId="{BCA79163-6C2A-46FB-AE83-017DEE32B31B}" destId="{85A9E75A-024B-40B1-90F0-38B2A766D8D6}" srcOrd="1" destOrd="0" presId="urn:microsoft.com/office/officeart/2018/2/layout/IconVerticalSolidList"/>
    <dgm:cxn modelId="{6292B1B1-83E1-47F8-826B-1C31D1CB95F7}" type="presParOf" srcId="{BCA79163-6C2A-46FB-AE83-017DEE32B31B}" destId="{D3D9A998-E681-4622-A90C-359BFC3CBCE1}" srcOrd="2" destOrd="0" presId="urn:microsoft.com/office/officeart/2018/2/layout/IconVerticalSolidList"/>
    <dgm:cxn modelId="{B0C1A178-D69C-44DE-9096-74813346A6DA}" type="presParOf" srcId="{BCA79163-6C2A-46FB-AE83-017DEE32B31B}" destId="{C8693F9E-A714-4152-A564-70BC42599ACB}" srcOrd="3" destOrd="0" presId="urn:microsoft.com/office/officeart/2018/2/layout/IconVerticalSolidList"/>
    <dgm:cxn modelId="{B92E9489-4D7E-471D-A30E-4F656FF18158}" type="presParOf" srcId="{F73E92E3-1884-4D3A-A332-98F3B23925DE}" destId="{D344EDB5-4D1A-4E74-BA9A-CD0957650BB5}" srcOrd="3" destOrd="0" presId="urn:microsoft.com/office/officeart/2018/2/layout/IconVerticalSolidList"/>
    <dgm:cxn modelId="{1C6E75B3-D16B-48A2-8030-A5575C068148}" type="presParOf" srcId="{F73E92E3-1884-4D3A-A332-98F3B23925DE}" destId="{5E849E22-54F4-46A4-B377-AF3BB5E5C1E4}" srcOrd="4" destOrd="0" presId="urn:microsoft.com/office/officeart/2018/2/layout/IconVerticalSolidList"/>
    <dgm:cxn modelId="{80973AC5-0315-4A7E-BED6-555E948AA3F6}" type="presParOf" srcId="{5E849E22-54F4-46A4-B377-AF3BB5E5C1E4}" destId="{62A94B20-7C68-4DEE-8B74-2AA207C63020}" srcOrd="0" destOrd="0" presId="urn:microsoft.com/office/officeart/2018/2/layout/IconVerticalSolidList"/>
    <dgm:cxn modelId="{62F0F498-B7A0-49E6-A2CB-E73A74299A6E}" type="presParOf" srcId="{5E849E22-54F4-46A4-B377-AF3BB5E5C1E4}" destId="{D92FC1DB-CB07-46AE-8262-B50FB54C8D09}" srcOrd="1" destOrd="0" presId="urn:microsoft.com/office/officeart/2018/2/layout/IconVerticalSolidList"/>
    <dgm:cxn modelId="{7964FB0C-29DD-4E39-8FF0-7CD76E73E9EA}" type="presParOf" srcId="{5E849E22-54F4-46A4-B377-AF3BB5E5C1E4}" destId="{96848FCE-D316-4604-BBC6-665C21E0255E}" srcOrd="2" destOrd="0" presId="urn:microsoft.com/office/officeart/2018/2/layout/IconVerticalSolidList"/>
    <dgm:cxn modelId="{035DD730-0164-41BB-928B-D69C709A1CF6}" type="presParOf" srcId="{5E849E22-54F4-46A4-B377-AF3BB5E5C1E4}" destId="{3A1DEF2C-8DC2-4C29-A647-8FD0DB44FE62}" srcOrd="3" destOrd="0" presId="urn:microsoft.com/office/officeart/2018/2/layout/IconVerticalSolidList"/>
    <dgm:cxn modelId="{4C07F6FF-A1EA-4241-954B-494FA6C5B3C9}" type="presParOf" srcId="{F73E92E3-1884-4D3A-A332-98F3B23925DE}" destId="{AF4A9B28-1CB8-477F-884F-1E2A5E38F6E2}" srcOrd="5" destOrd="0" presId="urn:microsoft.com/office/officeart/2018/2/layout/IconVerticalSolidList"/>
    <dgm:cxn modelId="{E2C0EE0A-C9CF-4BA2-9417-39318A7D514E}" type="presParOf" srcId="{F73E92E3-1884-4D3A-A332-98F3B23925DE}" destId="{BF92A2F3-2D86-497D-B764-8D4A83F1406E}" srcOrd="6" destOrd="0" presId="urn:microsoft.com/office/officeart/2018/2/layout/IconVerticalSolidList"/>
    <dgm:cxn modelId="{F4AC4EA0-1768-4089-B67E-890689EA7467}" type="presParOf" srcId="{BF92A2F3-2D86-497D-B764-8D4A83F1406E}" destId="{BFD0D9D7-4BB1-4BB1-9E84-2048CA03FA4E}" srcOrd="0" destOrd="0" presId="urn:microsoft.com/office/officeart/2018/2/layout/IconVerticalSolidList"/>
    <dgm:cxn modelId="{3A538E0E-A97F-429C-AE81-F45137319F2C}" type="presParOf" srcId="{BF92A2F3-2D86-497D-B764-8D4A83F1406E}" destId="{EA1FAE15-BD72-4415-825C-82080E84DCD8}" srcOrd="1" destOrd="0" presId="urn:microsoft.com/office/officeart/2018/2/layout/IconVerticalSolidList"/>
    <dgm:cxn modelId="{02D02E34-58A0-4A3D-B961-E0411286F5C8}" type="presParOf" srcId="{BF92A2F3-2D86-497D-B764-8D4A83F1406E}" destId="{21EBE140-409C-4170-9DD3-A1EFBB868EA9}" srcOrd="2" destOrd="0" presId="urn:microsoft.com/office/officeart/2018/2/layout/IconVerticalSolidList"/>
    <dgm:cxn modelId="{DF2079DD-4E6A-411F-A636-3155B3404EB5}" type="presParOf" srcId="{BF92A2F3-2D86-497D-B764-8D4A83F1406E}" destId="{5740B77A-59F8-42D2-8358-357A2EFB1E1B}"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EC9F0F-6D3F-405C-8347-EBA8E074838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92A031B-9D47-4AA7-9E19-FA4E0E99E393}">
      <dgm:prSet custT="1"/>
      <dgm:spPr/>
      <dgm:t>
        <a:bodyPr/>
        <a:lstStyle/>
        <a:p>
          <a:pPr>
            <a:lnSpc>
              <a:spcPct val="100000"/>
            </a:lnSpc>
          </a:pPr>
          <a:r>
            <a:rPr lang="en-GB" sz="1400" b="1">
              <a:latin typeface="Franklin Gothic Book" panose="020B0503020102020204" pitchFamily="34" charset="0"/>
              <a:ea typeface="Calibri" panose="020F0502020204030204" pitchFamily="34" charset="0"/>
              <a:cs typeface="Calibri" panose="020F0502020204030204" pitchFamily="34" charset="0"/>
            </a:rPr>
            <a:t>Two Village Bypass: </a:t>
          </a:r>
          <a:r>
            <a:rPr lang="en-GB" sz="1400" b="0">
              <a:latin typeface="Franklin Gothic Book" panose="020B0503020102020204" pitchFamily="34" charset="0"/>
              <a:ea typeface="Calibri" panose="020F0502020204030204" pitchFamily="34" charset="0"/>
              <a:cs typeface="Calibri" panose="020F0502020204030204" pitchFamily="34" charset="0"/>
            </a:rPr>
            <a:t>Welfare facilities being installed at the Friday Street Roundabout compound ahead of main works starting later in the summer. All the site accesses have now been established, and construction will begin once archaeological surveys are complete.</a:t>
          </a:r>
          <a:endParaRPr lang="en-GB" sz="1400" b="1">
            <a:latin typeface="Franklin Gothic Book" panose="020B0503020102020204" pitchFamily="34" charset="0"/>
            <a:ea typeface="Calibri" panose="020F0502020204030204" pitchFamily="34" charset="0"/>
            <a:cs typeface="Calibri" panose="020F0502020204030204" pitchFamily="34" charset="0"/>
          </a:endParaRPr>
        </a:p>
      </dgm:t>
    </dgm:pt>
    <dgm:pt modelId="{424EFFA9-F860-4B84-9880-FBEB2D6BBACA}" type="parTrans" cxnId="{8954E977-D4FB-45D1-B675-17D6B1CC1C14}">
      <dgm:prSet/>
      <dgm:spPr/>
      <dgm:t>
        <a:bodyPr/>
        <a:lstStyle/>
        <a:p>
          <a:endParaRPr lang="en-GB" sz="1600"/>
        </a:p>
      </dgm:t>
    </dgm:pt>
    <dgm:pt modelId="{F53C473A-132F-4969-8276-C0B2BB07E41C}" type="sibTrans" cxnId="{8954E977-D4FB-45D1-B675-17D6B1CC1C14}">
      <dgm:prSet/>
      <dgm:spPr/>
      <dgm:t>
        <a:bodyPr/>
        <a:lstStyle/>
        <a:p>
          <a:endParaRPr lang="en-GB" sz="1600"/>
        </a:p>
      </dgm:t>
    </dgm:pt>
    <dgm:pt modelId="{9CAF7D69-7968-45B1-B860-1C60868F8CC8}">
      <dgm:prSet custT="1"/>
      <dgm:spPr/>
      <dgm:t>
        <a:bodyPr/>
        <a:lstStyle/>
        <a:p>
          <a:pPr>
            <a:lnSpc>
              <a:spcPct val="100000"/>
            </a:lnSpc>
          </a:pPr>
          <a:r>
            <a:rPr lang="en-GB" sz="1400" b="1">
              <a:latin typeface="Franklin Gothic Book" panose="020B0503020102020204" pitchFamily="34" charset="0"/>
              <a:ea typeface="Calibri" panose="020F0502020204030204" pitchFamily="34" charset="0"/>
              <a:cs typeface="Calibri" panose="020F0502020204030204" pitchFamily="34" charset="0"/>
            </a:rPr>
            <a:t>Sizewell Link Road</a:t>
          </a:r>
          <a:r>
            <a:rPr lang="en-GB" sz="1400" b="0">
              <a:latin typeface="Franklin Gothic Book" panose="020B0503020102020204" pitchFamily="34" charset="0"/>
              <a:ea typeface="Calibri" panose="020F0502020204030204" pitchFamily="34" charset="0"/>
              <a:cs typeface="Calibri" panose="020F0502020204030204" pitchFamily="34" charset="0"/>
            </a:rPr>
            <a:t>: All the site accesses have now been completed. Archaeology and ecology works continue across the sites, and main construction will begin in a phased manner once this work has completed.</a:t>
          </a:r>
        </a:p>
      </dgm:t>
    </dgm:pt>
    <dgm:pt modelId="{92FB5D7C-92C3-4333-8B78-72E15B4CF5C2}" type="parTrans" cxnId="{6D46010B-856C-48B7-97AC-D8789C68BDDF}">
      <dgm:prSet/>
      <dgm:spPr/>
      <dgm:t>
        <a:bodyPr/>
        <a:lstStyle/>
        <a:p>
          <a:endParaRPr lang="en-GB" sz="1600"/>
        </a:p>
      </dgm:t>
    </dgm:pt>
    <dgm:pt modelId="{213E9BCA-6DA0-4E1A-9B31-27906D0510B5}" type="sibTrans" cxnId="{6D46010B-856C-48B7-97AC-D8789C68BDDF}">
      <dgm:prSet/>
      <dgm:spPr/>
      <dgm:t>
        <a:bodyPr/>
        <a:lstStyle/>
        <a:p>
          <a:endParaRPr lang="en-GB" sz="1600"/>
        </a:p>
      </dgm:t>
    </dgm:pt>
    <dgm:pt modelId="{BB9011C4-64EF-4DD7-B12D-C37AA2CDE286}">
      <dgm:prSet custT="1"/>
      <dgm:spPr/>
      <dgm:t>
        <a:bodyPr/>
        <a:lstStyle/>
        <a:p>
          <a:pPr>
            <a:lnSpc>
              <a:spcPct val="100000"/>
            </a:lnSpc>
          </a:pPr>
          <a:r>
            <a:rPr lang="en-GB" sz="1200" b="1">
              <a:latin typeface="Franklin Gothic Book" panose="020B0503020102020204" pitchFamily="34" charset="0"/>
              <a:ea typeface="Calibri" panose="020F0502020204030204" pitchFamily="34" charset="0"/>
              <a:cs typeface="Calibri" panose="020F0502020204030204" pitchFamily="34" charset="0"/>
            </a:rPr>
            <a:t>Yoxford Roundabout</a:t>
          </a:r>
          <a:r>
            <a:rPr lang="en-GB" sz="1200" b="0">
              <a:latin typeface="Franklin Gothic Book" panose="020B0503020102020204" pitchFamily="34" charset="0"/>
              <a:ea typeface="Calibri" panose="020F0502020204030204" pitchFamily="34" charset="0"/>
              <a:cs typeface="Calibri" panose="020F0502020204030204" pitchFamily="34" charset="0"/>
            </a:rPr>
            <a:t>: Construction began in early July with earthworks to bring the level of the site close to the current level of the A12. During this phase SZC will transport surplus material to the site on the A12 which will be used for the construction of the Sizewell Link Road. The roundabout will be completed in early 2026, with the majority of work taking place offline before the final connections to the A12 are made.</a:t>
          </a:r>
          <a:endParaRPr lang="en-GB" sz="1200" b="1">
            <a:latin typeface="Franklin Gothic Book" panose="020B0503020102020204" pitchFamily="34" charset="0"/>
            <a:ea typeface="Calibri" panose="020F0502020204030204" pitchFamily="34" charset="0"/>
            <a:cs typeface="Calibri" panose="020F0502020204030204" pitchFamily="34" charset="0"/>
          </a:endParaRPr>
        </a:p>
      </dgm:t>
    </dgm:pt>
    <dgm:pt modelId="{F7F8AA40-82C4-4A26-BD87-D15046037F42}" type="parTrans" cxnId="{C924D5DF-2CC7-491D-9C75-9D69C1FCE181}">
      <dgm:prSet/>
      <dgm:spPr/>
      <dgm:t>
        <a:bodyPr/>
        <a:lstStyle/>
        <a:p>
          <a:endParaRPr lang="en-GB"/>
        </a:p>
      </dgm:t>
    </dgm:pt>
    <dgm:pt modelId="{96ADFE31-F5AC-4D7B-B28D-A48D021FC3CA}" type="sibTrans" cxnId="{C924D5DF-2CC7-491D-9C75-9D69C1FCE181}">
      <dgm:prSet/>
      <dgm:spPr/>
      <dgm:t>
        <a:bodyPr/>
        <a:lstStyle/>
        <a:p>
          <a:endParaRPr lang="en-GB"/>
        </a:p>
      </dgm:t>
    </dgm:pt>
    <dgm:pt modelId="{F73E92E3-1884-4D3A-A332-98F3B23925DE}" type="pres">
      <dgm:prSet presAssocID="{D1EC9F0F-6D3F-405C-8347-EBA8E0748389}" presName="root" presStyleCnt="0">
        <dgm:presLayoutVars>
          <dgm:dir/>
          <dgm:resizeHandles val="exact"/>
        </dgm:presLayoutVars>
      </dgm:prSet>
      <dgm:spPr/>
    </dgm:pt>
    <dgm:pt modelId="{920B6BAC-54F9-4BAF-B835-5577A0311D5B}" type="pres">
      <dgm:prSet presAssocID="{A92A031B-9D47-4AA7-9E19-FA4E0E99E393}" presName="compNode" presStyleCnt="0"/>
      <dgm:spPr/>
    </dgm:pt>
    <dgm:pt modelId="{90156EEA-4C47-40E5-9F1E-F1D43ECE9199}" type="pres">
      <dgm:prSet presAssocID="{A92A031B-9D47-4AA7-9E19-FA4E0E99E393}" presName="bgRect" presStyleLbl="bgShp" presStyleIdx="0" presStyleCnt="3"/>
      <dgm:spPr>
        <a:solidFill>
          <a:schemeClr val="accent2">
            <a:lumMod val="60000"/>
            <a:lumOff val="40000"/>
          </a:schemeClr>
        </a:solidFill>
      </dgm:spPr>
    </dgm:pt>
    <dgm:pt modelId="{F524091A-C1C5-4F22-8B41-11F8CAAFC8AB}" type="pres">
      <dgm:prSet presAssocID="{A92A031B-9D47-4AA7-9E19-FA4E0E99E39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us outline"/>
        </a:ext>
      </dgm:extLst>
    </dgm:pt>
    <dgm:pt modelId="{B4087E3E-B86A-48D8-85DC-B600F505087F}" type="pres">
      <dgm:prSet presAssocID="{A92A031B-9D47-4AA7-9E19-FA4E0E99E393}" presName="spaceRect" presStyleCnt="0"/>
      <dgm:spPr/>
    </dgm:pt>
    <dgm:pt modelId="{0E2EBE30-847A-487A-BECC-8668993C4463}" type="pres">
      <dgm:prSet presAssocID="{A92A031B-9D47-4AA7-9E19-FA4E0E99E393}" presName="parTx" presStyleLbl="revTx" presStyleIdx="0" presStyleCnt="3">
        <dgm:presLayoutVars>
          <dgm:chMax val="0"/>
          <dgm:chPref val="0"/>
        </dgm:presLayoutVars>
      </dgm:prSet>
      <dgm:spPr/>
    </dgm:pt>
    <dgm:pt modelId="{EFBE0439-1101-429B-AABF-2A1923A7EE24}" type="pres">
      <dgm:prSet presAssocID="{F53C473A-132F-4969-8276-C0B2BB07E41C}" presName="sibTrans" presStyleCnt="0"/>
      <dgm:spPr/>
    </dgm:pt>
    <dgm:pt modelId="{BCA79163-6C2A-46FB-AE83-017DEE32B31B}" type="pres">
      <dgm:prSet presAssocID="{9CAF7D69-7968-45B1-B860-1C60868F8CC8}" presName="compNode" presStyleCnt="0"/>
      <dgm:spPr/>
    </dgm:pt>
    <dgm:pt modelId="{0905D5A1-32AD-40E0-B9D5-2E972EF594A8}" type="pres">
      <dgm:prSet presAssocID="{9CAF7D69-7968-45B1-B860-1C60868F8CC8}" presName="bgRect" presStyleLbl="bgShp" presStyleIdx="1" presStyleCnt="3"/>
      <dgm:spPr>
        <a:solidFill>
          <a:schemeClr val="accent4">
            <a:lumMod val="60000"/>
            <a:lumOff val="40000"/>
          </a:schemeClr>
        </a:solidFill>
      </dgm:spPr>
    </dgm:pt>
    <dgm:pt modelId="{85A9E75A-024B-40B1-90F0-38B2A766D8D6}" type="pres">
      <dgm:prSet presAssocID="{9CAF7D69-7968-45B1-B860-1C60868F8CC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s with solid fill"/>
        </a:ext>
      </dgm:extLst>
    </dgm:pt>
    <dgm:pt modelId="{D3D9A998-E681-4622-A90C-359BFC3CBCE1}" type="pres">
      <dgm:prSet presAssocID="{9CAF7D69-7968-45B1-B860-1C60868F8CC8}" presName="spaceRect" presStyleCnt="0"/>
      <dgm:spPr/>
    </dgm:pt>
    <dgm:pt modelId="{C8693F9E-A714-4152-A564-70BC42599ACB}" type="pres">
      <dgm:prSet presAssocID="{9CAF7D69-7968-45B1-B860-1C60868F8CC8}" presName="parTx" presStyleLbl="revTx" presStyleIdx="1" presStyleCnt="3">
        <dgm:presLayoutVars>
          <dgm:chMax val="0"/>
          <dgm:chPref val="0"/>
        </dgm:presLayoutVars>
      </dgm:prSet>
      <dgm:spPr/>
    </dgm:pt>
    <dgm:pt modelId="{D344EDB5-4D1A-4E74-BA9A-CD0957650BB5}" type="pres">
      <dgm:prSet presAssocID="{213E9BCA-6DA0-4E1A-9B31-27906D0510B5}" presName="sibTrans" presStyleCnt="0"/>
      <dgm:spPr/>
    </dgm:pt>
    <dgm:pt modelId="{5E849E22-54F4-46A4-B377-AF3BB5E5C1E4}" type="pres">
      <dgm:prSet presAssocID="{BB9011C4-64EF-4DD7-B12D-C37AA2CDE286}" presName="compNode" presStyleCnt="0"/>
      <dgm:spPr/>
    </dgm:pt>
    <dgm:pt modelId="{62A94B20-7C68-4DEE-8B74-2AA207C63020}" type="pres">
      <dgm:prSet presAssocID="{BB9011C4-64EF-4DD7-B12D-C37AA2CDE286}" presName="bgRect" presStyleLbl="bgShp" presStyleIdx="2" presStyleCnt="3"/>
      <dgm:spPr>
        <a:solidFill>
          <a:schemeClr val="accent3">
            <a:lumMod val="60000"/>
            <a:lumOff val="40000"/>
          </a:schemeClr>
        </a:solidFill>
      </dgm:spPr>
    </dgm:pt>
    <dgm:pt modelId="{D92FC1DB-CB07-46AE-8262-B50FB54C8D09}" type="pres">
      <dgm:prSet presAssocID="{BB9011C4-64EF-4DD7-B12D-C37AA2CDE28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oy Train with solid fill"/>
        </a:ext>
      </dgm:extLst>
    </dgm:pt>
    <dgm:pt modelId="{96848FCE-D316-4604-BBC6-665C21E0255E}" type="pres">
      <dgm:prSet presAssocID="{BB9011C4-64EF-4DD7-B12D-C37AA2CDE286}" presName="spaceRect" presStyleCnt="0"/>
      <dgm:spPr/>
    </dgm:pt>
    <dgm:pt modelId="{3A1DEF2C-8DC2-4C29-A647-8FD0DB44FE62}" type="pres">
      <dgm:prSet presAssocID="{BB9011C4-64EF-4DD7-B12D-C37AA2CDE286}" presName="parTx" presStyleLbl="revTx" presStyleIdx="2" presStyleCnt="3" custScaleX="100000">
        <dgm:presLayoutVars>
          <dgm:chMax val="0"/>
          <dgm:chPref val="0"/>
        </dgm:presLayoutVars>
      </dgm:prSet>
      <dgm:spPr/>
    </dgm:pt>
  </dgm:ptLst>
  <dgm:cxnLst>
    <dgm:cxn modelId="{6D46010B-856C-48B7-97AC-D8789C68BDDF}" srcId="{D1EC9F0F-6D3F-405C-8347-EBA8E0748389}" destId="{9CAF7D69-7968-45B1-B860-1C60868F8CC8}" srcOrd="1" destOrd="0" parTransId="{92FB5D7C-92C3-4333-8B78-72E15B4CF5C2}" sibTransId="{213E9BCA-6DA0-4E1A-9B31-27906D0510B5}"/>
    <dgm:cxn modelId="{66ADD211-9397-441F-9048-3D667EBBD27E}" type="presOf" srcId="{BB9011C4-64EF-4DD7-B12D-C37AA2CDE286}" destId="{3A1DEF2C-8DC2-4C29-A647-8FD0DB44FE62}" srcOrd="0" destOrd="0" presId="urn:microsoft.com/office/officeart/2018/2/layout/IconVerticalSolidList"/>
    <dgm:cxn modelId="{0CFD9369-13E7-4868-94C8-92DA8ACDEA83}" type="presOf" srcId="{9CAF7D69-7968-45B1-B860-1C60868F8CC8}" destId="{C8693F9E-A714-4152-A564-70BC42599ACB}" srcOrd="0" destOrd="0" presId="urn:microsoft.com/office/officeart/2018/2/layout/IconVerticalSolidList"/>
    <dgm:cxn modelId="{72D13371-E343-4B1E-808F-142F65B6CEBE}" type="presOf" srcId="{D1EC9F0F-6D3F-405C-8347-EBA8E0748389}" destId="{F73E92E3-1884-4D3A-A332-98F3B23925DE}" srcOrd="0" destOrd="0" presId="urn:microsoft.com/office/officeart/2018/2/layout/IconVerticalSolidList"/>
    <dgm:cxn modelId="{8954E977-D4FB-45D1-B675-17D6B1CC1C14}" srcId="{D1EC9F0F-6D3F-405C-8347-EBA8E0748389}" destId="{A92A031B-9D47-4AA7-9E19-FA4E0E99E393}" srcOrd="0" destOrd="0" parTransId="{424EFFA9-F860-4B84-9880-FBEB2D6BBACA}" sibTransId="{F53C473A-132F-4969-8276-C0B2BB07E41C}"/>
    <dgm:cxn modelId="{C924D5DF-2CC7-491D-9C75-9D69C1FCE181}" srcId="{D1EC9F0F-6D3F-405C-8347-EBA8E0748389}" destId="{BB9011C4-64EF-4DD7-B12D-C37AA2CDE286}" srcOrd="2" destOrd="0" parTransId="{F7F8AA40-82C4-4A26-BD87-D15046037F42}" sibTransId="{96ADFE31-F5AC-4D7B-B28D-A48D021FC3CA}"/>
    <dgm:cxn modelId="{A310E6F3-8ED8-4A64-B022-F1B7E6C89F6D}" type="presOf" srcId="{A92A031B-9D47-4AA7-9E19-FA4E0E99E393}" destId="{0E2EBE30-847A-487A-BECC-8668993C4463}" srcOrd="0" destOrd="0" presId="urn:microsoft.com/office/officeart/2018/2/layout/IconVerticalSolidList"/>
    <dgm:cxn modelId="{BD2743F1-9F5C-4952-9BB4-B1E5D1D9DCB2}" type="presParOf" srcId="{F73E92E3-1884-4D3A-A332-98F3B23925DE}" destId="{920B6BAC-54F9-4BAF-B835-5577A0311D5B}" srcOrd="0" destOrd="0" presId="urn:microsoft.com/office/officeart/2018/2/layout/IconVerticalSolidList"/>
    <dgm:cxn modelId="{6F215563-879E-4B40-B547-FDC85323C1B4}" type="presParOf" srcId="{920B6BAC-54F9-4BAF-B835-5577A0311D5B}" destId="{90156EEA-4C47-40E5-9F1E-F1D43ECE9199}" srcOrd="0" destOrd="0" presId="urn:microsoft.com/office/officeart/2018/2/layout/IconVerticalSolidList"/>
    <dgm:cxn modelId="{425935A8-E196-4276-8E37-8A8790290736}" type="presParOf" srcId="{920B6BAC-54F9-4BAF-B835-5577A0311D5B}" destId="{F524091A-C1C5-4F22-8B41-11F8CAAFC8AB}" srcOrd="1" destOrd="0" presId="urn:microsoft.com/office/officeart/2018/2/layout/IconVerticalSolidList"/>
    <dgm:cxn modelId="{2541AF31-2D0D-4A4A-9E49-2A43462391D5}" type="presParOf" srcId="{920B6BAC-54F9-4BAF-B835-5577A0311D5B}" destId="{B4087E3E-B86A-48D8-85DC-B600F505087F}" srcOrd="2" destOrd="0" presId="urn:microsoft.com/office/officeart/2018/2/layout/IconVerticalSolidList"/>
    <dgm:cxn modelId="{3D6D50AD-9875-4C3B-B6D2-8426B00C1E76}" type="presParOf" srcId="{920B6BAC-54F9-4BAF-B835-5577A0311D5B}" destId="{0E2EBE30-847A-487A-BECC-8668993C4463}" srcOrd="3" destOrd="0" presId="urn:microsoft.com/office/officeart/2018/2/layout/IconVerticalSolidList"/>
    <dgm:cxn modelId="{4CCFBA73-FA41-45BC-A1A4-50DFB20FC889}" type="presParOf" srcId="{F73E92E3-1884-4D3A-A332-98F3B23925DE}" destId="{EFBE0439-1101-429B-AABF-2A1923A7EE24}" srcOrd="1" destOrd="0" presId="urn:microsoft.com/office/officeart/2018/2/layout/IconVerticalSolidList"/>
    <dgm:cxn modelId="{8E30B5FD-73CE-4952-8DBD-3551E749FDA9}" type="presParOf" srcId="{F73E92E3-1884-4D3A-A332-98F3B23925DE}" destId="{BCA79163-6C2A-46FB-AE83-017DEE32B31B}" srcOrd="2" destOrd="0" presId="urn:microsoft.com/office/officeart/2018/2/layout/IconVerticalSolidList"/>
    <dgm:cxn modelId="{C709B0EA-EFCD-4854-B463-6613D655BA96}" type="presParOf" srcId="{BCA79163-6C2A-46FB-AE83-017DEE32B31B}" destId="{0905D5A1-32AD-40E0-B9D5-2E972EF594A8}" srcOrd="0" destOrd="0" presId="urn:microsoft.com/office/officeart/2018/2/layout/IconVerticalSolidList"/>
    <dgm:cxn modelId="{6D4D3C4A-2DA2-4860-B671-B7286281F2C8}" type="presParOf" srcId="{BCA79163-6C2A-46FB-AE83-017DEE32B31B}" destId="{85A9E75A-024B-40B1-90F0-38B2A766D8D6}" srcOrd="1" destOrd="0" presId="urn:microsoft.com/office/officeart/2018/2/layout/IconVerticalSolidList"/>
    <dgm:cxn modelId="{6292B1B1-83E1-47F8-826B-1C31D1CB95F7}" type="presParOf" srcId="{BCA79163-6C2A-46FB-AE83-017DEE32B31B}" destId="{D3D9A998-E681-4622-A90C-359BFC3CBCE1}" srcOrd="2" destOrd="0" presId="urn:microsoft.com/office/officeart/2018/2/layout/IconVerticalSolidList"/>
    <dgm:cxn modelId="{B0C1A178-D69C-44DE-9096-74813346A6DA}" type="presParOf" srcId="{BCA79163-6C2A-46FB-AE83-017DEE32B31B}" destId="{C8693F9E-A714-4152-A564-70BC42599ACB}" srcOrd="3" destOrd="0" presId="urn:microsoft.com/office/officeart/2018/2/layout/IconVerticalSolidList"/>
    <dgm:cxn modelId="{B92E9489-4D7E-471D-A30E-4F656FF18158}" type="presParOf" srcId="{F73E92E3-1884-4D3A-A332-98F3B23925DE}" destId="{D344EDB5-4D1A-4E74-BA9A-CD0957650BB5}" srcOrd="3" destOrd="0" presId="urn:microsoft.com/office/officeart/2018/2/layout/IconVerticalSolidList"/>
    <dgm:cxn modelId="{1C6E75B3-D16B-48A2-8030-A5575C068148}" type="presParOf" srcId="{F73E92E3-1884-4D3A-A332-98F3B23925DE}" destId="{5E849E22-54F4-46A4-B377-AF3BB5E5C1E4}" srcOrd="4" destOrd="0" presId="urn:microsoft.com/office/officeart/2018/2/layout/IconVerticalSolidList"/>
    <dgm:cxn modelId="{80973AC5-0315-4A7E-BED6-555E948AA3F6}" type="presParOf" srcId="{5E849E22-54F4-46A4-B377-AF3BB5E5C1E4}" destId="{62A94B20-7C68-4DEE-8B74-2AA207C63020}" srcOrd="0" destOrd="0" presId="urn:microsoft.com/office/officeart/2018/2/layout/IconVerticalSolidList"/>
    <dgm:cxn modelId="{62F0F498-B7A0-49E6-A2CB-E73A74299A6E}" type="presParOf" srcId="{5E849E22-54F4-46A4-B377-AF3BB5E5C1E4}" destId="{D92FC1DB-CB07-46AE-8262-B50FB54C8D09}" srcOrd="1" destOrd="0" presId="urn:microsoft.com/office/officeart/2018/2/layout/IconVerticalSolidList"/>
    <dgm:cxn modelId="{7964FB0C-29DD-4E39-8FF0-7CD76E73E9EA}" type="presParOf" srcId="{5E849E22-54F4-46A4-B377-AF3BB5E5C1E4}" destId="{96848FCE-D316-4604-BBC6-665C21E0255E}" srcOrd="2" destOrd="0" presId="urn:microsoft.com/office/officeart/2018/2/layout/IconVerticalSolidList"/>
    <dgm:cxn modelId="{035DD730-0164-41BB-928B-D69C709A1CF6}" type="presParOf" srcId="{5E849E22-54F4-46A4-B377-AF3BB5E5C1E4}" destId="{3A1DEF2C-8DC2-4C29-A647-8FD0DB44FE62}"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EC9F0F-6D3F-405C-8347-EBA8E074838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39525B-E9EC-42AC-A0C8-3B4CAFF30547}">
      <dgm:prSet custT="1"/>
      <dgm:spPr/>
      <dgm:t>
        <a:bodyPr/>
        <a:lstStyle/>
        <a:p>
          <a:pPr>
            <a:lnSpc>
              <a:spcPct val="100000"/>
            </a:lnSpc>
          </a:pPr>
          <a:r>
            <a:rPr lang="en-GB" sz="1200" b="1">
              <a:latin typeface="Franklin Gothic Book" panose="020B0503020102020204" pitchFamily="34" charset="0"/>
            </a:rPr>
            <a:t>Temporary Construction Area (TCA)</a:t>
          </a:r>
          <a:r>
            <a:rPr lang="en-GB" sz="1200">
              <a:latin typeface="Franklin Gothic Book" panose="020B0503020102020204" pitchFamily="34" charset="0"/>
            </a:rPr>
            <a:t>: preparation for desalination plant ongoing, construction of the northern haul road required to move materials around site during main civils works ongoing, SSSI crossing works well underway (works to the northern side of the bridge include finishing the installation of the sheet pile environmental barrier, and on the southern side of the bridge works are underway to begin installing the sheet piles.) </a:t>
          </a:r>
          <a:endParaRPr lang="en-GB" sz="1200"/>
        </a:p>
      </dgm:t>
    </dgm:pt>
    <dgm:pt modelId="{9510C3FC-9470-497E-9334-A49FBA67D2A2}" type="parTrans" cxnId="{86E07FA1-A011-4B79-9C60-A06D5A157B37}">
      <dgm:prSet/>
      <dgm:spPr/>
      <dgm:t>
        <a:bodyPr/>
        <a:lstStyle/>
        <a:p>
          <a:endParaRPr lang="en-GB" sz="1600"/>
        </a:p>
      </dgm:t>
    </dgm:pt>
    <dgm:pt modelId="{9E637462-9957-4A26-BD68-4CC53EA5C2BF}" type="sibTrans" cxnId="{86E07FA1-A011-4B79-9C60-A06D5A157B37}">
      <dgm:prSet/>
      <dgm:spPr/>
      <dgm:t>
        <a:bodyPr/>
        <a:lstStyle/>
        <a:p>
          <a:endParaRPr lang="en-GB" sz="1600"/>
        </a:p>
      </dgm:t>
    </dgm:pt>
    <dgm:pt modelId="{F833ACE8-F19D-48A0-AE1A-77810F3604B8}">
      <dgm:prSet custT="1"/>
      <dgm:spPr/>
      <dgm:t>
        <a:bodyPr/>
        <a:lstStyle/>
        <a:p>
          <a:pPr>
            <a:lnSpc>
              <a:spcPct val="100000"/>
            </a:lnSpc>
          </a:pPr>
          <a:r>
            <a:rPr lang="en-GB" sz="1200" b="1">
              <a:solidFill>
                <a:schemeClr val="tx1"/>
              </a:solidFill>
              <a:latin typeface="Franklin Gothic Book" panose="020B0503020102020204" pitchFamily="34" charset="0"/>
              <a:ea typeface="Calibri" panose="020F0502020204030204" pitchFamily="34" charset="0"/>
              <a:cs typeface="Calibri" panose="020F0502020204030204" pitchFamily="34" charset="0"/>
            </a:rPr>
            <a:t>Ancillary Construction Area (ACA)</a:t>
          </a:r>
          <a:r>
            <a:rPr lang="en-GB" sz="1200" b="0">
              <a:solidFill>
                <a:schemeClr val="tx1"/>
              </a:solidFill>
              <a:latin typeface="Franklin Gothic Book" panose="020B0503020102020204" pitchFamily="34" charset="0"/>
              <a:ea typeface="Calibri" panose="020F0502020204030204" pitchFamily="34" charset="0"/>
              <a:cs typeface="Calibri" panose="020F0502020204030204" pitchFamily="34" charset="0"/>
            </a:rPr>
            <a:t>: Earthworks progressing. Delivery taken of some ballast and pre-assembled track sections in preparation for construction of the rail head</a:t>
          </a:r>
          <a:endParaRPr lang="en-GB" sz="1200"/>
        </a:p>
      </dgm:t>
    </dgm:pt>
    <dgm:pt modelId="{F4FB8BDB-D1FC-4AC0-A012-181EB6804F7B}" type="parTrans" cxnId="{D280A01D-DC3A-459F-8419-E66D4F6E8312}">
      <dgm:prSet/>
      <dgm:spPr/>
      <dgm:t>
        <a:bodyPr/>
        <a:lstStyle/>
        <a:p>
          <a:endParaRPr lang="en-GB" sz="1600"/>
        </a:p>
      </dgm:t>
    </dgm:pt>
    <dgm:pt modelId="{B68E87AD-83B9-432F-87F9-83F9FFC4D84C}" type="sibTrans" cxnId="{D280A01D-DC3A-459F-8419-E66D4F6E8312}">
      <dgm:prSet/>
      <dgm:spPr/>
      <dgm:t>
        <a:bodyPr/>
        <a:lstStyle/>
        <a:p>
          <a:endParaRPr lang="en-GB" sz="1600"/>
        </a:p>
      </dgm:t>
    </dgm:pt>
    <dgm:pt modelId="{93D3B54C-485E-4126-8F6C-5F05A79ECD4D}">
      <dgm:prSet custT="1"/>
      <dgm:spPr/>
      <dgm:t>
        <a:bodyPr/>
        <a:lstStyle/>
        <a:p>
          <a:pPr>
            <a:lnSpc>
              <a:spcPct val="100000"/>
            </a:lnSpc>
          </a:pPr>
          <a:r>
            <a:rPr lang="en-GB" sz="1200" b="1">
              <a:latin typeface="Franklin Gothic Book" panose="020B0503020102020204" pitchFamily="34" charset="0"/>
            </a:rPr>
            <a:t>Sizewell Beach and Harbour: </a:t>
          </a:r>
          <a:r>
            <a:rPr lang="en-GB" sz="1200">
              <a:latin typeface="Franklin Gothic Book" panose="020B0503020102020204" pitchFamily="34" charset="0"/>
            </a:rPr>
            <a:t>Construction of the northern section of the temporary sea defence has started with the first sheet piles being installed. The works will take place within the Sizewell C fence line and the public footpath will remain open. Works will soon commence on installing a temporary outfall on the beach</a:t>
          </a:r>
          <a:endParaRPr lang="en-GB" sz="1200"/>
        </a:p>
      </dgm:t>
    </dgm:pt>
    <dgm:pt modelId="{EA45511B-CA57-4022-B0C9-70FDAEB55AD0}" type="parTrans" cxnId="{7DCB30E7-44C2-4F59-98CB-A7BEAC07B565}">
      <dgm:prSet/>
      <dgm:spPr/>
      <dgm:t>
        <a:bodyPr/>
        <a:lstStyle/>
        <a:p>
          <a:endParaRPr lang="en-GB" sz="1600"/>
        </a:p>
      </dgm:t>
    </dgm:pt>
    <dgm:pt modelId="{BA0E158E-54F4-4CBA-86E6-831075B6D95B}" type="sibTrans" cxnId="{7DCB30E7-44C2-4F59-98CB-A7BEAC07B565}">
      <dgm:prSet/>
      <dgm:spPr/>
      <dgm:t>
        <a:bodyPr/>
        <a:lstStyle/>
        <a:p>
          <a:endParaRPr lang="en-GB" sz="1600"/>
        </a:p>
      </dgm:t>
    </dgm:pt>
    <dgm:pt modelId="{F73E92E3-1884-4D3A-A332-98F3B23925DE}" type="pres">
      <dgm:prSet presAssocID="{D1EC9F0F-6D3F-405C-8347-EBA8E0748389}" presName="root" presStyleCnt="0">
        <dgm:presLayoutVars>
          <dgm:dir/>
          <dgm:resizeHandles val="exact"/>
        </dgm:presLayoutVars>
      </dgm:prSet>
      <dgm:spPr/>
    </dgm:pt>
    <dgm:pt modelId="{9912BABC-07A1-454F-B978-179B8EE1C6AC}" type="pres">
      <dgm:prSet presAssocID="{FE39525B-E9EC-42AC-A0C8-3B4CAFF30547}" presName="compNode" presStyleCnt="0"/>
      <dgm:spPr/>
    </dgm:pt>
    <dgm:pt modelId="{8ACC9B8D-1EEC-476A-B356-EF24DEBBFBB6}" type="pres">
      <dgm:prSet presAssocID="{FE39525B-E9EC-42AC-A0C8-3B4CAFF30547}" presName="bgRect" presStyleLbl="bgShp" presStyleIdx="0" presStyleCnt="3"/>
      <dgm:spPr>
        <a:solidFill>
          <a:schemeClr val="accent6">
            <a:lumMod val="60000"/>
            <a:lumOff val="40000"/>
          </a:schemeClr>
        </a:solidFill>
      </dgm:spPr>
    </dgm:pt>
    <dgm:pt modelId="{9CEC5596-ED8E-4214-BC7A-7603B2F209BD}" type="pres">
      <dgm:prSet presAssocID="{FE39525B-E9EC-42AC-A0C8-3B4CAFF3054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rane with solid fill"/>
        </a:ext>
      </dgm:extLst>
    </dgm:pt>
    <dgm:pt modelId="{1B606708-EEDC-4303-A91B-B6717D8F01A7}" type="pres">
      <dgm:prSet presAssocID="{FE39525B-E9EC-42AC-A0C8-3B4CAFF30547}" presName="spaceRect" presStyleCnt="0"/>
      <dgm:spPr/>
    </dgm:pt>
    <dgm:pt modelId="{A95AC30C-247C-49FD-9331-92C6B1555B17}" type="pres">
      <dgm:prSet presAssocID="{FE39525B-E9EC-42AC-A0C8-3B4CAFF30547}" presName="parTx" presStyleLbl="revTx" presStyleIdx="0" presStyleCnt="3">
        <dgm:presLayoutVars>
          <dgm:chMax val="0"/>
          <dgm:chPref val="0"/>
        </dgm:presLayoutVars>
      </dgm:prSet>
      <dgm:spPr/>
    </dgm:pt>
    <dgm:pt modelId="{62FBDF8A-2D6A-4CDB-A1F3-AF8D2D72BC24}" type="pres">
      <dgm:prSet presAssocID="{9E637462-9957-4A26-BD68-4CC53EA5C2BF}" presName="sibTrans" presStyleCnt="0"/>
      <dgm:spPr/>
    </dgm:pt>
    <dgm:pt modelId="{A6982B5C-E114-49AB-9DBF-D26EE0A8350D}" type="pres">
      <dgm:prSet presAssocID="{F833ACE8-F19D-48A0-AE1A-77810F3604B8}" presName="compNode" presStyleCnt="0"/>
      <dgm:spPr/>
    </dgm:pt>
    <dgm:pt modelId="{E5BA17B5-5695-467E-A4A6-1C88935ABECD}" type="pres">
      <dgm:prSet presAssocID="{F833ACE8-F19D-48A0-AE1A-77810F3604B8}" presName="bgRect" presStyleLbl="bgShp" presStyleIdx="1" presStyleCnt="3"/>
      <dgm:spPr>
        <a:solidFill>
          <a:schemeClr val="accent2">
            <a:lumMod val="60000"/>
            <a:lumOff val="40000"/>
          </a:schemeClr>
        </a:solidFill>
      </dgm:spPr>
    </dgm:pt>
    <dgm:pt modelId="{2FB8013D-8C4D-4F5A-951A-325EBF0188C8}" type="pres">
      <dgm:prSet presAssocID="{F833ACE8-F19D-48A0-AE1A-77810F3604B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dozer with solid fill"/>
        </a:ext>
      </dgm:extLst>
    </dgm:pt>
    <dgm:pt modelId="{D5A008CF-B80C-4E5F-BC58-D9EAC06AB553}" type="pres">
      <dgm:prSet presAssocID="{F833ACE8-F19D-48A0-AE1A-77810F3604B8}" presName="spaceRect" presStyleCnt="0"/>
      <dgm:spPr/>
    </dgm:pt>
    <dgm:pt modelId="{10662AAF-7101-4375-9D92-D70B8A4A48C9}" type="pres">
      <dgm:prSet presAssocID="{F833ACE8-F19D-48A0-AE1A-77810F3604B8}" presName="parTx" presStyleLbl="revTx" presStyleIdx="1" presStyleCnt="3">
        <dgm:presLayoutVars>
          <dgm:chMax val="0"/>
          <dgm:chPref val="0"/>
        </dgm:presLayoutVars>
      </dgm:prSet>
      <dgm:spPr/>
    </dgm:pt>
    <dgm:pt modelId="{0B09B906-15A1-49A0-89F6-13CC08F22153}" type="pres">
      <dgm:prSet presAssocID="{B68E87AD-83B9-432F-87F9-83F9FFC4D84C}" presName="sibTrans" presStyleCnt="0"/>
      <dgm:spPr/>
    </dgm:pt>
    <dgm:pt modelId="{726048A8-DEF9-403F-8FC7-FC5D5C8B9E39}" type="pres">
      <dgm:prSet presAssocID="{93D3B54C-485E-4126-8F6C-5F05A79ECD4D}" presName="compNode" presStyleCnt="0"/>
      <dgm:spPr/>
    </dgm:pt>
    <dgm:pt modelId="{EC11E300-582E-4743-95D9-5353D0B97204}" type="pres">
      <dgm:prSet presAssocID="{93D3B54C-485E-4126-8F6C-5F05A79ECD4D}" presName="bgRect" presStyleLbl="bgShp" presStyleIdx="2" presStyleCnt="3"/>
      <dgm:spPr>
        <a:solidFill>
          <a:schemeClr val="accent1">
            <a:lumMod val="60000"/>
            <a:lumOff val="40000"/>
          </a:schemeClr>
        </a:solidFill>
      </dgm:spPr>
    </dgm:pt>
    <dgm:pt modelId="{E0DC83BD-32A1-4062-BFB0-5DBD1FE200FD}" type="pres">
      <dgm:prSet presAssocID="{93D3B54C-485E-4126-8F6C-5F05A79ECD4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hell with solid fill"/>
        </a:ext>
      </dgm:extLst>
    </dgm:pt>
    <dgm:pt modelId="{A5518B61-561D-44D3-9F44-4186CD5C1204}" type="pres">
      <dgm:prSet presAssocID="{93D3B54C-485E-4126-8F6C-5F05A79ECD4D}" presName="spaceRect" presStyleCnt="0"/>
      <dgm:spPr/>
    </dgm:pt>
    <dgm:pt modelId="{FECB19E2-04CA-4BAE-82E4-0C115F4DCE6C}" type="pres">
      <dgm:prSet presAssocID="{93D3B54C-485E-4126-8F6C-5F05A79ECD4D}" presName="parTx" presStyleLbl="revTx" presStyleIdx="2" presStyleCnt="3">
        <dgm:presLayoutVars>
          <dgm:chMax val="0"/>
          <dgm:chPref val="0"/>
        </dgm:presLayoutVars>
      </dgm:prSet>
      <dgm:spPr/>
    </dgm:pt>
  </dgm:ptLst>
  <dgm:cxnLst>
    <dgm:cxn modelId="{6A423915-E9DB-48BB-93A8-90BCABEA8C54}" type="presOf" srcId="{FE39525B-E9EC-42AC-A0C8-3B4CAFF30547}" destId="{A95AC30C-247C-49FD-9331-92C6B1555B17}" srcOrd="0" destOrd="0" presId="urn:microsoft.com/office/officeart/2018/2/layout/IconVerticalSolidList"/>
    <dgm:cxn modelId="{D280A01D-DC3A-459F-8419-E66D4F6E8312}" srcId="{D1EC9F0F-6D3F-405C-8347-EBA8E0748389}" destId="{F833ACE8-F19D-48A0-AE1A-77810F3604B8}" srcOrd="1" destOrd="0" parTransId="{F4FB8BDB-D1FC-4AC0-A012-181EB6804F7B}" sibTransId="{B68E87AD-83B9-432F-87F9-83F9FFC4D84C}"/>
    <dgm:cxn modelId="{1E2BB732-2A2E-4AB3-A473-66982C4DDB85}" type="presOf" srcId="{F833ACE8-F19D-48A0-AE1A-77810F3604B8}" destId="{10662AAF-7101-4375-9D92-D70B8A4A48C9}" srcOrd="0" destOrd="0" presId="urn:microsoft.com/office/officeart/2018/2/layout/IconVerticalSolidList"/>
    <dgm:cxn modelId="{72D13371-E343-4B1E-808F-142F65B6CEBE}" type="presOf" srcId="{D1EC9F0F-6D3F-405C-8347-EBA8E0748389}" destId="{F73E92E3-1884-4D3A-A332-98F3B23925DE}" srcOrd="0" destOrd="0" presId="urn:microsoft.com/office/officeart/2018/2/layout/IconVerticalSolidList"/>
    <dgm:cxn modelId="{86E07FA1-A011-4B79-9C60-A06D5A157B37}" srcId="{D1EC9F0F-6D3F-405C-8347-EBA8E0748389}" destId="{FE39525B-E9EC-42AC-A0C8-3B4CAFF30547}" srcOrd="0" destOrd="0" parTransId="{9510C3FC-9470-497E-9334-A49FBA67D2A2}" sibTransId="{9E637462-9957-4A26-BD68-4CC53EA5C2BF}"/>
    <dgm:cxn modelId="{7DCB30E7-44C2-4F59-98CB-A7BEAC07B565}" srcId="{D1EC9F0F-6D3F-405C-8347-EBA8E0748389}" destId="{93D3B54C-485E-4126-8F6C-5F05A79ECD4D}" srcOrd="2" destOrd="0" parTransId="{EA45511B-CA57-4022-B0C9-70FDAEB55AD0}" sibTransId="{BA0E158E-54F4-4CBA-86E6-831075B6D95B}"/>
    <dgm:cxn modelId="{0B1682FD-4319-48B3-A819-0B03AACF2F46}" type="presOf" srcId="{93D3B54C-485E-4126-8F6C-5F05A79ECD4D}" destId="{FECB19E2-04CA-4BAE-82E4-0C115F4DCE6C}" srcOrd="0" destOrd="0" presId="urn:microsoft.com/office/officeart/2018/2/layout/IconVerticalSolidList"/>
    <dgm:cxn modelId="{741F19E3-C61F-4E21-8F59-FB5AF99C7D8C}" type="presParOf" srcId="{F73E92E3-1884-4D3A-A332-98F3B23925DE}" destId="{9912BABC-07A1-454F-B978-179B8EE1C6AC}" srcOrd="0" destOrd="0" presId="urn:microsoft.com/office/officeart/2018/2/layout/IconVerticalSolidList"/>
    <dgm:cxn modelId="{EA1B512C-7B7B-4E34-BD47-50A03D094533}" type="presParOf" srcId="{9912BABC-07A1-454F-B978-179B8EE1C6AC}" destId="{8ACC9B8D-1EEC-476A-B356-EF24DEBBFBB6}" srcOrd="0" destOrd="0" presId="urn:microsoft.com/office/officeart/2018/2/layout/IconVerticalSolidList"/>
    <dgm:cxn modelId="{F8922313-8138-4CBA-95BC-3D2292C20655}" type="presParOf" srcId="{9912BABC-07A1-454F-B978-179B8EE1C6AC}" destId="{9CEC5596-ED8E-4214-BC7A-7603B2F209BD}" srcOrd="1" destOrd="0" presId="urn:microsoft.com/office/officeart/2018/2/layout/IconVerticalSolidList"/>
    <dgm:cxn modelId="{07B36AE5-7752-48B7-8188-6E74DAD19021}" type="presParOf" srcId="{9912BABC-07A1-454F-B978-179B8EE1C6AC}" destId="{1B606708-EEDC-4303-A91B-B6717D8F01A7}" srcOrd="2" destOrd="0" presId="urn:microsoft.com/office/officeart/2018/2/layout/IconVerticalSolidList"/>
    <dgm:cxn modelId="{FFD9C7D3-7DC5-41CA-9EB2-7964905FF06F}" type="presParOf" srcId="{9912BABC-07A1-454F-B978-179B8EE1C6AC}" destId="{A95AC30C-247C-49FD-9331-92C6B1555B17}" srcOrd="3" destOrd="0" presId="urn:microsoft.com/office/officeart/2018/2/layout/IconVerticalSolidList"/>
    <dgm:cxn modelId="{B66B82BE-4394-4372-8032-B4E859B6801A}" type="presParOf" srcId="{F73E92E3-1884-4D3A-A332-98F3B23925DE}" destId="{62FBDF8A-2D6A-4CDB-A1F3-AF8D2D72BC24}" srcOrd="1" destOrd="0" presId="urn:microsoft.com/office/officeart/2018/2/layout/IconVerticalSolidList"/>
    <dgm:cxn modelId="{649C0472-37AC-4D1E-B783-BFB4E7F980D1}" type="presParOf" srcId="{F73E92E3-1884-4D3A-A332-98F3B23925DE}" destId="{A6982B5C-E114-49AB-9DBF-D26EE0A8350D}" srcOrd="2" destOrd="0" presId="urn:microsoft.com/office/officeart/2018/2/layout/IconVerticalSolidList"/>
    <dgm:cxn modelId="{F59F97D5-F3B3-450F-841B-8E2A704F23BE}" type="presParOf" srcId="{A6982B5C-E114-49AB-9DBF-D26EE0A8350D}" destId="{E5BA17B5-5695-467E-A4A6-1C88935ABECD}" srcOrd="0" destOrd="0" presId="urn:microsoft.com/office/officeart/2018/2/layout/IconVerticalSolidList"/>
    <dgm:cxn modelId="{C3F7AA99-1C52-4F96-9052-B3673991C3F1}" type="presParOf" srcId="{A6982B5C-E114-49AB-9DBF-D26EE0A8350D}" destId="{2FB8013D-8C4D-4F5A-951A-325EBF0188C8}" srcOrd="1" destOrd="0" presId="urn:microsoft.com/office/officeart/2018/2/layout/IconVerticalSolidList"/>
    <dgm:cxn modelId="{E3939745-FB22-444E-B88A-4597B380ACA8}" type="presParOf" srcId="{A6982B5C-E114-49AB-9DBF-D26EE0A8350D}" destId="{D5A008CF-B80C-4E5F-BC58-D9EAC06AB553}" srcOrd="2" destOrd="0" presId="urn:microsoft.com/office/officeart/2018/2/layout/IconVerticalSolidList"/>
    <dgm:cxn modelId="{CF4F99BE-0611-4EAE-B85C-EEBD1DA40D4E}" type="presParOf" srcId="{A6982B5C-E114-49AB-9DBF-D26EE0A8350D}" destId="{10662AAF-7101-4375-9D92-D70B8A4A48C9}" srcOrd="3" destOrd="0" presId="urn:microsoft.com/office/officeart/2018/2/layout/IconVerticalSolidList"/>
    <dgm:cxn modelId="{CE8795BF-FB2C-427D-AB57-EBF685E160C5}" type="presParOf" srcId="{F73E92E3-1884-4D3A-A332-98F3B23925DE}" destId="{0B09B906-15A1-49A0-89F6-13CC08F22153}" srcOrd="3" destOrd="0" presId="urn:microsoft.com/office/officeart/2018/2/layout/IconVerticalSolidList"/>
    <dgm:cxn modelId="{6069F815-CF49-44B6-AF70-A080D52335F3}" type="presParOf" srcId="{F73E92E3-1884-4D3A-A332-98F3B23925DE}" destId="{726048A8-DEF9-403F-8FC7-FC5D5C8B9E39}" srcOrd="4" destOrd="0" presId="urn:microsoft.com/office/officeart/2018/2/layout/IconVerticalSolidList"/>
    <dgm:cxn modelId="{7EE092B1-A600-462B-A3DC-D7164A1F5165}" type="presParOf" srcId="{726048A8-DEF9-403F-8FC7-FC5D5C8B9E39}" destId="{EC11E300-582E-4743-95D9-5353D0B97204}" srcOrd="0" destOrd="0" presId="urn:microsoft.com/office/officeart/2018/2/layout/IconVerticalSolidList"/>
    <dgm:cxn modelId="{AC8AEA01-2053-456C-BB62-96B1F5BEE3B9}" type="presParOf" srcId="{726048A8-DEF9-403F-8FC7-FC5D5C8B9E39}" destId="{E0DC83BD-32A1-4062-BFB0-5DBD1FE200FD}" srcOrd="1" destOrd="0" presId="urn:microsoft.com/office/officeart/2018/2/layout/IconVerticalSolidList"/>
    <dgm:cxn modelId="{C0E78A45-6DDF-4D25-B52C-EF674E9B6A6B}" type="presParOf" srcId="{726048A8-DEF9-403F-8FC7-FC5D5C8B9E39}" destId="{A5518B61-561D-44D3-9F44-4186CD5C1204}" srcOrd="2" destOrd="0" presId="urn:microsoft.com/office/officeart/2018/2/layout/IconVerticalSolidList"/>
    <dgm:cxn modelId="{DC5726B1-6561-41CC-9984-D515916D1960}" type="presParOf" srcId="{726048A8-DEF9-403F-8FC7-FC5D5C8B9E39}" destId="{FECB19E2-04CA-4BAE-82E4-0C115F4DCE6C}"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EC9F0F-6D3F-405C-8347-EBA8E074838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9011C4-64EF-4DD7-B12D-C37AA2CDE286}">
      <dgm:prSet custT="1"/>
      <dgm:spPr/>
      <dgm:t>
        <a:bodyPr/>
        <a:lstStyle/>
        <a:p>
          <a:pPr>
            <a:lnSpc>
              <a:spcPct val="100000"/>
            </a:lnSpc>
          </a:pPr>
          <a:r>
            <a:rPr lang="en-GB" sz="1400" b="1">
              <a:latin typeface="Franklin Gothic Book" panose="020B0503020102020204" pitchFamily="34" charset="0"/>
              <a:ea typeface="Calibri" panose="020F0502020204030204" pitchFamily="34" charset="0"/>
              <a:cs typeface="Calibri" panose="020F0502020204030204" pitchFamily="34" charset="0"/>
            </a:rPr>
            <a:t>Rail: </a:t>
          </a:r>
          <a:r>
            <a:rPr lang="en-GB" sz="1400" b="0">
              <a:latin typeface="Franklin Gothic Book" panose="020B0503020102020204" pitchFamily="34" charset="0"/>
              <a:ea typeface="Calibri" panose="020F0502020204030204" pitchFamily="34" charset="0"/>
              <a:cs typeface="Calibri" panose="020F0502020204030204" pitchFamily="34" charset="0"/>
            </a:rPr>
            <a:t>Track replacement works started w/c 7 July on the Leiston Branch Line. Leiston airfield compound (welfare and parking) programmed to be open from 7 July, with the </a:t>
          </a:r>
          <a:r>
            <a:rPr lang="en-GB" sz="1400" b="0" err="1">
              <a:latin typeface="Franklin Gothic Book" panose="020B0503020102020204" pitchFamily="34" charset="0"/>
              <a:ea typeface="Calibri" panose="020F0502020204030204" pitchFamily="34" charset="0"/>
              <a:cs typeface="Calibri" panose="020F0502020204030204" pitchFamily="34" charset="0"/>
            </a:rPr>
            <a:t>Buckleswood</a:t>
          </a:r>
          <a:r>
            <a:rPr lang="en-GB" sz="1400" b="0">
              <a:latin typeface="Franklin Gothic Book" panose="020B0503020102020204" pitchFamily="34" charset="0"/>
              <a:ea typeface="Calibri" panose="020F0502020204030204" pitchFamily="34" charset="0"/>
              <a:cs typeface="Calibri" panose="020F0502020204030204" pitchFamily="34" charset="0"/>
            </a:rPr>
            <a:t> Road compound to be used for logistics only. Level crossing improvement works by SZC and Network Rail programmed into 2026</a:t>
          </a:r>
          <a:endParaRPr lang="en-GB" sz="1400" b="1">
            <a:latin typeface="Franklin Gothic Book" panose="020B0503020102020204" pitchFamily="34" charset="0"/>
            <a:ea typeface="Calibri" panose="020F0502020204030204" pitchFamily="34" charset="0"/>
            <a:cs typeface="Calibri" panose="020F0502020204030204" pitchFamily="34" charset="0"/>
          </a:endParaRPr>
        </a:p>
      </dgm:t>
    </dgm:pt>
    <dgm:pt modelId="{F7F8AA40-82C4-4A26-BD87-D15046037F42}" type="parTrans" cxnId="{C924D5DF-2CC7-491D-9C75-9D69C1FCE181}">
      <dgm:prSet/>
      <dgm:spPr/>
      <dgm:t>
        <a:bodyPr/>
        <a:lstStyle/>
        <a:p>
          <a:endParaRPr lang="en-GB"/>
        </a:p>
      </dgm:t>
    </dgm:pt>
    <dgm:pt modelId="{96ADFE31-F5AC-4D7B-B28D-A48D021FC3CA}" type="sibTrans" cxnId="{C924D5DF-2CC7-491D-9C75-9D69C1FCE181}">
      <dgm:prSet/>
      <dgm:spPr/>
      <dgm:t>
        <a:bodyPr/>
        <a:lstStyle/>
        <a:p>
          <a:endParaRPr lang="en-GB"/>
        </a:p>
      </dgm:t>
    </dgm:pt>
    <dgm:pt modelId="{BCAE44E6-A254-45D4-909B-007AD5C1AEAB}">
      <dgm:prSet custT="1"/>
      <dgm:spPr/>
      <dgm:t>
        <a:bodyPr/>
        <a:lstStyle/>
        <a:p>
          <a:pPr>
            <a:lnSpc>
              <a:spcPct val="100000"/>
            </a:lnSpc>
          </a:pPr>
          <a:r>
            <a:rPr lang="en-GB" sz="1400" b="1">
              <a:latin typeface="Franklin Gothic Book" panose="020B0503020102020204" pitchFamily="34" charset="0"/>
              <a:ea typeface="Calibri" panose="020F0502020204030204" pitchFamily="34" charset="0"/>
              <a:cs typeface="Calibri" panose="020F0502020204030204" pitchFamily="34" charset="0"/>
            </a:rPr>
            <a:t>Green Rail Route: </a:t>
          </a:r>
          <a:r>
            <a:rPr lang="en-GB" sz="1400" i="0">
              <a:latin typeface="Franklin Gothic Book" panose="020B0503020102020204" pitchFamily="34" charset="0"/>
              <a:ea typeface="Calibri" panose="020F0502020204030204" pitchFamily="34" charset="0"/>
              <a:cs typeface="Calibri" panose="020F0502020204030204" pitchFamily="34" charset="0"/>
            </a:rPr>
            <a:t>Work starting soon on the new junction of Lover’s Lane and Abbey Road as part of the realignment work to allow SZC to install a new level crossing for the Green Rail Route.</a:t>
          </a:r>
          <a:endParaRPr lang="en-GB" sz="1400" b="1">
            <a:latin typeface="Franklin Gothic Book" panose="020B0503020102020204" pitchFamily="34" charset="0"/>
            <a:ea typeface="Calibri" panose="020F0502020204030204" pitchFamily="34" charset="0"/>
            <a:cs typeface="Calibri" panose="020F0502020204030204" pitchFamily="34" charset="0"/>
          </a:endParaRPr>
        </a:p>
      </dgm:t>
    </dgm:pt>
    <dgm:pt modelId="{BC1C61E6-310F-4DC6-9369-F95DB2750EA0}" type="parTrans" cxnId="{EEECB1FF-D39C-4A3B-B78A-767968B0111B}">
      <dgm:prSet/>
      <dgm:spPr/>
      <dgm:t>
        <a:bodyPr/>
        <a:lstStyle/>
        <a:p>
          <a:endParaRPr lang="en-GB"/>
        </a:p>
      </dgm:t>
    </dgm:pt>
    <dgm:pt modelId="{33153213-7CB4-4735-A41F-74503F066704}" type="sibTrans" cxnId="{EEECB1FF-D39C-4A3B-B78A-767968B0111B}">
      <dgm:prSet/>
      <dgm:spPr/>
      <dgm:t>
        <a:bodyPr/>
        <a:lstStyle/>
        <a:p>
          <a:endParaRPr lang="en-GB"/>
        </a:p>
      </dgm:t>
    </dgm:pt>
    <dgm:pt modelId="{F73E92E3-1884-4D3A-A332-98F3B23925DE}" type="pres">
      <dgm:prSet presAssocID="{D1EC9F0F-6D3F-405C-8347-EBA8E0748389}" presName="root" presStyleCnt="0">
        <dgm:presLayoutVars>
          <dgm:dir/>
          <dgm:resizeHandles val="exact"/>
        </dgm:presLayoutVars>
      </dgm:prSet>
      <dgm:spPr/>
    </dgm:pt>
    <dgm:pt modelId="{5E849E22-54F4-46A4-B377-AF3BB5E5C1E4}" type="pres">
      <dgm:prSet presAssocID="{BB9011C4-64EF-4DD7-B12D-C37AA2CDE286}" presName="compNode" presStyleCnt="0"/>
      <dgm:spPr/>
    </dgm:pt>
    <dgm:pt modelId="{62A94B20-7C68-4DEE-8B74-2AA207C63020}" type="pres">
      <dgm:prSet presAssocID="{BB9011C4-64EF-4DD7-B12D-C37AA2CDE286}" presName="bgRect" presStyleLbl="bgShp" presStyleIdx="0" presStyleCnt="2"/>
      <dgm:spPr>
        <a:solidFill>
          <a:schemeClr val="accent3">
            <a:lumMod val="60000"/>
            <a:lumOff val="40000"/>
          </a:schemeClr>
        </a:solidFill>
      </dgm:spPr>
    </dgm:pt>
    <dgm:pt modelId="{D92FC1DB-CB07-46AE-8262-B50FB54C8D09}" type="pres">
      <dgm:prSet presAssocID="{BB9011C4-64EF-4DD7-B12D-C37AA2CDE286}"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oy Train with solid fill"/>
        </a:ext>
      </dgm:extLst>
    </dgm:pt>
    <dgm:pt modelId="{96848FCE-D316-4604-BBC6-665C21E0255E}" type="pres">
      <dgm:prSet presAssocID="{BB9011C4-64EF-4DD7-B12D-C37AA2CDE286}" presName="spaceRect" presStyleCnt="0"/>
      <dgm:spPr/>
    </dgm:pt>
    <dgm:pt modelId="{3A1DEF2C-8DC2-4C29-A647-8FD0DB44FE62}" type="pres">
      <dgm:prSet presAssocID="{BB9011C4-64EF-4DD7-B12D-C37AA2CDE286}" presName="parTx" presStyleLbl="revTx" presStyleIdx="0" presStyleCnt="2">
        <dgm:presLayoutVars>
          <dgm:chMax val="0"/>
          <dgm:chPref val="0"/>
        </dgm:presLayoutVars>
      </dgm:prSet>
      <dgm:spPr/>
    </dgm:pt>
    <dgm:pt modelId="{AF4A9B28-1CB8-477F-884F-1E2A5E38F6E2}" type="pres">
      <dgm:prSet presAssocID="{96ADFE31-F5AC-4D7B-B28D-A48D021FC3CA}" presName="sibTrans" presStyleCnt="0"/>
      <dgm:spPr/>
    </dgm:pt>
    <dgm:pt modelId="{BF92A2F3-2D86-497D-B764-8D4A83F1406E}" type="pres">
      <dgm:prSet presAssocID="{BCAE44E6-A254-45D4-909B-007AD5C1AEAB}" presName="compNode" presStyleCnt="0"/>
      <dgm:spPr/>
    </dgm:pt>
    <dgm:pt modelId="{BFD0D9D7-4BB1-4BB1-9E84-2048CA03FA4E}" type="pres">
      <dgm:prSet presAssocID="{BCAE44E6-A254-45D4-909B-007AD5C1AEAB}" presName="bgRect" presStyleLbl="bgShp" presStyleIdx="1" presStyleCnt="2"/>
      <dgm:spPr>
        <a:solidFill>
          <a:schemeClr val="accent5">
            <a:lumMod val="60000"/>
            <a:lumOff val="40000"/>
          </a:schemeClr>
        </a:solidFill>
      </dgm:spPr>
    </dgm:pt>
    <dgm:pt modelId="{EA1FAE15-BD72-4415-825C-82080E84DCD8}" type="pres">
      <dgm:prSet presAssocID="{BCAE44E6-A254-45D4-909B-007AD5C1AEAB}"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ppery Road with solid fill"/>
        </a:ext>
      </dgm:extLst>
    </dgm:pt>
    <dgm:pt modelId="{21EBE140-409C-4170-9DD3-A1EFBB868EA9}" type="pres">
      <dgm:prSet presAssocID="{BCAE44E6-A254-45D4-909B-007AD5C1AEAB}" presName="spaceRect" presStyleCnt="0"/>
      <dgm:spPr/>
    </dgm:pt>
    <dgm:pt modelId="{5740B77A-59F8-42D2-8358-357A2EFB1E1B}" type="pres">
      <dgm:prSet presAssocID="{BCAE44E6-A254-45D4-909B-007AD5C1AEAB}" presName="parTx" presStyleLbl="revTx" presStyleIdx="1" presStyleCnt="2">
        <dgm:presLayoutVars>
          <dgm:chMax val="0"/>
          <dgm:chPref val="0"/>
        </dgm:presLayoutVars>
      </dgm:prSet>
      <dgm:spPr/>
    </dgm:pt>
  </dgm:ptLst>
  <dgm:cxnLst>
    <dgm:cxn modelId="{66ADD211-9397-441F-9048-3D667EBBD27E}" type="presOf" srcId="{BB9011C4-64EF-4DD7-B12D-C37AA2CDE286}" destId="{3A1DEF2C-8DC2-4C29-A647-8FD0DB44FE62}" srcOrd="0" destOrd="0" presId="urn:microsoft.com/office/officeart/2018/2/layout/IconVerticalSolidList"/>
    <dgm:cxn modelId="{4B6F7549-EB41-4503-99B3-644931DFF5BC}" type="presOf" srcId="{BCAE44E6-A254-45D4-909B-007AD5C1AEAB}" destId="{5740B77A-59F8-42D2-8358-357A2EFB1E1B}" srcOrd="0" destOrd="0" presId="urn:microsoft.com/office/officeart/2018/2/layout/IconVerticalSolidList"/>
    <dgm:cxn modelId="{72D13371-E343-4B1E-808F-142F65B6CEBE}" type="presOf" srcId="{D1EC9F0F-6D3F-405C-8347-EBA8E0748389}" destId="{F73E92E3-1884-4D3A-A332-98F3B23925DE}" srcOrd="0" destOrd="0" presId="urn:microsoft.com/office/officeart/2018/2/layout/IconVerticalSolidList"/>
    <dgm:cxn modelId="{C924D5DF-2CC7-491D-9C75-9D69C1FCE181}" srcId="{D1EC9F0F-6D3F-405C-8347-EBA8E0748389}" destId="{BB9011C4-64EF-4DD7-B12D-C37AA2CDE286}" srcOrd="0" destOrd="0" parTransId="{F7F8AA40-82C4-4A26-BD87-D15046037F42}" sibTransId="{96ADFE31-F5AC-4D7B-B28D-A48D021FC3CA}"/>
    <dgm:cxn modelId="{EEECB1FF-D39C-4A3B-B78A-767968B0111B}" srcId="{D1EC9F0F-6D3F-405C-8347-EBA8E0748389}" destId="{BCAE44E6-A254-45D4-909B-007AD5C1AEAB}" srcOrd="1" destOrd="0" parTransId="{BC1C61E6-310F-4DC6-9369-F95DB2750EA0}" sibTransId="{33153213-7CB4-4735-A41F-74503F066704}"/>
    <dgm:cxn modelId="{1C6E75B3-D16B-48A2-8030-A5575C068148}" type="presParOf" srcId="{F73E92E3-1884-4D3A-A332-98F3B23925DE}" destId="{5E849E22-54F4-46A4-B377-AF3BB5E5C1E4}" srcOrd="0" destOrd="0" presId="urn:microsoft.com/office/officeart/2018/2/layout/IconVerticalSolidList"/>
    <dgm:cxn modelId="{80973AC5-0315-4A7E-BED6-555E948AA3F6}" type="presParOf" srcId="{5E849E22-54F4-46A4-B377-AF3BB5E5C1E4}" destId="{62A94B20-7C68-4DEE-8B74-2AA207C63020}" srcOrd="0" destOrd="0" presId="urn:microsoft.com/office/officeart/2018/2/layout/IconVerticalSolidList"/>
    <dgm:cxn modelId="{62F0F498-B7A0-49E6-A2CB-E73A74299A6E}" type="presParOf" srcId="{5E849E22-54F4-46A4-B377-AF3BB5E5C1E4}" destId="{D92FC1DB-CB07-46AE-8262-B50FB54C8D09}" srcOrd="1" destOrd="0" presId="urn:microsoft.com/office/officeart/2018/2/layout/IconVerticalSolidList"/>
    <dgm:cxn modelId="{7964FB0C-29DD-4E39-8FF0-7CD76E73E9EA}" type="presParOf" srcId="{5E849E22-54F4-46A4-B377-AF3BB5E5C1E4}" destId="{96848FCE-D316-4604-BBC6-665C21E0255E}" srcOrd="2" destOrd="0" presId="urn:microsoft.com/office/officeart/2018/2/layout/IconVerticalSolidList"/>
    <dgm:cxn modelId="{035DD730-0164-41BB-928B-D69C709A1CF6}" type="presParOf" srcId="{5E849E22-54F4-46A4-B377-AF3BB5E5C1E4}" destId="{3A1DEF2C-8DC2-4C29-A647-8FD0DB44FE62}" srcOrd="3" destOrd="0" presId="urn:microsoft.com/office/officeart/2018/2/layout/IconVerticalSolidList"/>
    <dgm:cxn modelId="{4C07F6FF-A1EA-4241-954B-494FA6C5B3C9}" type="presParOf" srcId="{F73E92E3-1884-4D3A-A332-98F3B23925DE}" destId="{AF4A9B28-1CB8-477F-884F-1E2A5E38F6E2}" srcOrd="1" destOrd="0" presId="urn:microsoft.com/office/officeart/2018/2/layout/IconVerticalSolidList"/>
    <dgm:cxn modelId="{E2C0EE0A-C9CF-4BA2-9417-39318A7D514E}" type="presParOf" srcId="{F73E92E3-1884-4D3A-A332-98F3B23925DE}" destId="{BF92A2F3-2D86-497D-B764-8D4A83F1406E}" srcOrd="2" destOrd="0" presId="urn:microsoft.com/office/officeart/2018/2/layout/IconVerticalSolidList"/>
    <dgm:cxn modelId="{F4AC4EA0-1768-4089-B67E-890689EA7467}" type="presParOf" srcId="{BF92A2F3-2D86-497D-B764-8D4A83F1406E}" destId="{BFD0D9D7-4BB1-4BB1-9E84-2048CA03FA4E}" srcOrd="0" destOrd="0" presId="urn:microsoft.com/office/officeart/2018/2/layout/IconVerticalSolidList"/>
    <dgm:cxn modelId="{3A538E0E-A97F-429C-AE81-F45137319F2C}" type="presParOf" srcId="{BF92A2F3-2D86-497D-B764-8D4A83F1406E}" destId="{EA1FAE15-BD72-4415-825C-82080E84DCD8}" srcOrd="1" destOrd="0" presId="urn:microsoft.com/office/officeart/2018/2/layout/IconVerticalSolidList"/>
    <dgm:cxn modelId="{02D02E34-58A0-4A3D-B961-E0411286F5C8}" type="presParOf" srcId="{BF92A2F3-2D86-497D-B764-8D4A83F1406E}" destId="{21EBE140-409C-4170-9DD3-A1EFBB868EA9}" srcOrd="2" destOrd="0" presId="urn:microsoft.com/office/officeart/2018/2/layout/IconVerticalSolidList"/>
    <dgm:cxn modelId="{DF2079DD-4E6A-411F-A636-3155B3404EB5}" type="presParOf" srcId="{BF92A2F3-2D86-497D-B764-8D4A83F1406E}" destId="{5740B77A-59F8-42D2-8358-357A2EFB1E1B}"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88BE23-7592-4D0D-8E9A-478A05E64E2D}" type="doc">
      <dgm:prSet loTypeId="urn:microsoft.com/office/officeart/2008/layout/AlternatingPictureBlocks" loCatId="picture" qsTypeId="urn:microsoft.com/office/officeart/2005/8/quickstyle/simple1" qsCatId="simple" csTypeId="urn:microsoft.com/office/officeart/2005/8/colors/colorful1" csCatId="colorful" phldr="1"/>
      <dgm:spPr/>
    </dgm:pt>
    <dgm:pt modelId="{A3BC1D59-98A1-4022-9A3F-007602A68317}">
      <dgm:prSet phldrT="[Text]"/>
      <dgm:spPr/>
      <dgm:t>
        <a:bodyPr/>
        <a:lstStyle/>
        <a:p>
          <a:r>
            <a:rPr lang="en-GB" b="1">
              <a:effectLst/>
              <a:latin typeface="Franklin Gothic Book" panose="020B0503020102020204" pitchFamily="34" charset="0"/>
              <a:ea typeface="Times New Roman" panose="02020603050405020304" pitchFamily="18" charset="0"/>
              <a:cs typeface="Times New Roman" panose="02020603050405020304" pitchFamily="18" charset="0"/>
            </a:rPr>
            <a:t>Working Paper, Community Benefits and Shared Ownership for Low Carbon Energy Infrastructure </a:t>
          </a:r>
          <a:r>
            <a:rPr lang="en-GB">
              <a:latin typeface="Franklin Gothic Book" panose="020B0503020102020204" pitchFamily="34" charset="0"/>
            </a:rPr>
            <a:t>(DESNZ). Officers drafted response, to be published on our website</a:t>
          </a:r>
        </a:p>
      </dgm:t>
    </dgm:pt>
    <dgm:pt modelId="{008DD647-2A11-4A82-B4E4-BBDCF69AFB8A}" type="parTrans" cxnId="{89AA32A7-679F-409C-810C-9FA8C951E706}">
      <dgm:prSet/>
      <dgm:spPr/>
      <dgm:t>
        <a:bodyPr/>
        <a:lstStyle/>
        <a:p>
          <a:endParaRPr lang="en-GB">
            <a:latin typeface="Franklin Gothic Book" panose="020B0503020102020204" pitchFamily="34" charset="0"/>
          </a:endParaRPr>
        </a:p>
      </dgm:t>
    </dgm:pt>
    <dgm:pt modelId="{7C20E107-C94C-47CA-974C-B686976D3C51}" type="sibTrans" cxnId="{89AA32A7-679F-409C-810C-9FA8C951E706}">
      <dgm:prSet/>
      <dgm:spPr/>
      <dgm:t>
        <a:bodyPr/>
        <a:lstStyle/>
        <a:p>
          <a:endParaRPr lang="en-GB">
            <a:latin typeface="Franklin Gothic Book" panose="020B0503020102020204" pitchFamily="34" charset="0"/>
          </a:endParaRPr>
        </a:p>
      </dgm:t>
    </dgm:pt>
    <dgm:pt modelId="{3C326364-05E0-459A-97C1-12F92AF0C04D}">
      <dgm:prSet phldrT="[Text]"/>
      <dgm:spPr/>
      <dgm:t>
        <a:bodyPr/>
        <a:lstStyle/>
        <a:p>
          <a:r>
            <a:rPr lang="en-GB">
              <a:latin typeface="Franklin Gothic Book" panose="020B0503020102020204" pitchFamily="34" charset="0"/>
            </a:rPr>
            <a:t>National Policy Statements EN-1, EN-3, and EN-5 (Consultation, DESNZ). Officer responses available on ESC website</a:t>
          </a:r>
        </a:p>
      </dgm:t>
    </dgm:pt>
    <dgm:pt modelId="{53E19801-EA46-406F-91FF-896140E1B30F}" type="parTrans" cxnId="{D1E01539-990E-4243-845A-1A9135F6E133}">
      <dgm:prSet/>
      <dgm:spPr/>
      <dgm:t>
        <a:bodyPr/>
        <a:lstStyle/>
        <a:p>
          <a:endParaRPr lang="en-GB">
            <a:latin typeface="Franklin Gothic Book" panose="020B0503020102020204" pitchFamily="34" charset="0"/>
          </a:endParaRPr>
        </a:p>
      </dgm:t>
    </dgm:pt>
    <dgm:pt modelId="{ED8E0A19-D32E-436C-8998-7D9BF8875E48}" type="sibTrans" cxnId="{D1E01539-990E-4243-845A-1A9135F6E133}">
      <dgm:prSet/>
      <dgm:spPr/>
      <dgm:t>
        <a:bodyPr/>
        <a:lstStyle/>
        <a:p>
          <a:endParaRPr lang="en-GB">
            <a:latin typeface="Franklin Gothic Book" panose="020B0503020102020204" pitchFamily="34" charset="0"/>
          </a:endParaRPr>
        </a:p>
      </dgm:t>
    </dgm:pt>
    <dgm:pt modelId="{49C62CD4-1440-4D8F-9AF5-A9568E29CD2B}">
      <dgm:prSet phldrT="[Text]"/>
      <dgm:spPr/>
      <dgm:t>
        <a:bodyPr/>
        <a:lstStyle/>
        <a:p>
          <a:r>
            <a:rPr lang="en-GB">
              <a:latin typeface="Franklin Gothic Book" panose="020B0503020102020204" pitchFamily="34" charset="0"/>
            </a:rPr>
            <a:t>Biodiversity Net Gain for NSIPs (Consultation, DEFRA). Officers drafting response - will be published on our website</a:t>
          </a:r>
        </a:p>
      </dgm:t>
    </dgm:pt>
    <dgm:pt modelId="{715E924A-52DC-4B89-B3E5-F04A26791123}" type="parTrans" cxnId="{F34BD42E-4E48-4523-A652-5238A7C4E065}">
      <dgm:prSet/>
      <dgm:spPr/>
      <dgm:t>
        <a:bodyPr/>
        <a:lstStyle/>
        <a:p>
          <a:endParaRPr lang="en-GB"/>
        </a:p>
      </dgm:t>
    </dgm:pt>
    <dgm:pt modelId="{802B1F4A-4BA9-418D-8970-77765472E416}" type="sibTrans" cxnId="{F34BD42E-4E48-4523-A652-5238A7C4E065}">
      <dgm:prSet/>
      <dgm:spPr/>
      <dgm:t>
        <a:bodyPr/>
        <a:lstStyle/>
        <a:p>
          <a:endParaRPr lang="en-GB"/>
        </a:p>
      </dgm:t>
    </dgm:pt>
    <dgm:pt modelId="{87E96694-D9A8-4123-9B46-3B1D3033D5AA}" type="pres">
      <dgm:prSet presAssocID="{0188BE23-7592-4D0D-8E9A-478A05E64E2D}" presName="linearFlow" presStyleCnt="0">
        <dgm:presLayoutVars>
          <dgm:dir/>
          <dgm:resizeHandles val="exact"/>
        </dgm:presLayoutVars>
      </dgm:prSet>
      <dgm:spPr/>
    </dgm:pt>
    <dgm:pt modelId="{0791E1BB-077E-48F2-9746-2E62B23BA19B}" type="pres">
      <dgm:prSet presAssocID="{A3BC1D59-98A1-4022-9A3F-007602A68317}" presName="comp" presStyleCnt="0"/>
      <dgm:spPr/>
    </dgm:pt>
    <dgm:pt modelId="{5D757A24-C193-4E22-9F57-73FCD80F7EA4}" type="pres">
      <dgm:prSet presAssocID="{A3BC1D59-98A1-4022-9A3F-007602A68317}" presName="rect2" presStyleLbl="node1" presStyleIdx="0" presStyleCnt="3">
        <dgm:presLayoutVars>
          <dgm:bulletEnabled val="1"/>
        </dgm:presLayoutVars>
      </dgm:prSet>
      <dgm:spPr/>
    </dgm:pt>
    <dgm:pt modelId="{D8EA692A-7A1A-4A68-B31F-CE9A9FD9A7F4}" type="pres">
      <dgm:prSet presAssocID="{A3BC1D59-98A1-4022-9A3F-007602A68317}" presName="rect1" presStyleLbl="ln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Group with solid fill"/>
        </a:ext>
      </dgm:extLst>
    </dgm:pt>
    <dgm:pt modelId="{E7AB5D38-6D10-476E-AA74-2B49765F5A16}" type="pres">
      <dgm:prSet presAssocID="{7C20E107-C94C-47CA-974C-B686976D3C51}" presName="sibTrans" presStyleCnt="0"/>
      <dgm:spPr/>
    </dgm:pt>
    <dgm:pt modelId="{34C29075-45FC-4C4D-8262-A4E6EA1E6346}" type="pres">
      <dgm:prSet presAssocID="{49C62CD4-1440-4D8F-9AF5-A9568E29CD2B}" presName="comp" presStyleCnt="0"/>
      <dgm:spPr/>
    </dgm:pt>
    <dgm:pt modelId="{3C2B04EE-4C6C-4080-B9F7-CA2A25955E09}" type="pres">
      <dgm:prSet presAssocID="{49C62CD4-1440-4D8F-9AF5-A9568E29CD2B}" presName="rect2" presStyleLbl="node1" presStyleIdx="1" presStyleCnt="3">
        <dgm:presLayoutVars>
          <dgm:bulletEnabled val="1"/>
        </dgm:presLayoutVars>
      </dgm:prSet>
      <dgm:spPr/>
    </dgm:pt>
    <dgm:pt modelId="{322AA317-96C8-4968-92DB-1634D268DEC2}" type="pres">
      <dgm:prSet presAssocID="{49C62CD4-1440-4D8F-9AF5-A9568E29CD2B}" presName="rect1" presStyleLbl="ln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Deciduous tree with solid fill"/>
        </a:ext>
      </dgm:extLst>
    </dgm:pt>
    <dgm:pt modelId="{F3044CC4-0376-42A0-B359-B3FE1C9ECC4C}" type="pres">
      <dgm:prSet presAssocID="{802B1F4A-4BA9-418D-8970-77765472E416}" presName="sibTrans" presStyleCnt="0"/>
      <dgm:spPr/>
    </dgm:pt>
    <dgm:pt modelId="{986F2CAF-A351-4AC7-8F39-4453F56EA1FB}" type="pres">
      <dgm:prSet presAssocID="{3C326364-05E0-459A-97C1-12F92AF0C04D}" presName="comp" presStyleCnt="0"/>
      <dgm:spPr/>
    </dgm:pt>
    <dgm:pt modelId="{4C8A1D4E-E6A5-4C29-A74B-7DF5BAF2191F}" type="pres">
      <dgm:prSet presAssocID="{3C326364-05E0-459A-97C1-12F92AF0C04D}" presName="rect2" presStyleLbl="node1" presStyleIdx="2" presStyleCnt="3">
        <dgm:presLayoutVars>
          <dgm:bulletEnabled val="1"/>
        </dgm:presLayoutVars>
      </dgm:prSet>
      <dgm:spPr/>
    </dgm:pt>
    <dgm:pt modelId="{50876F68-5ED6-40BC-9DE4-95E4A9148554}" type="pres">
      <dgm:prSet presAssocID="{3C326364-05E0-459A-97C1-12F92AF0C04D}" presName="rect1" presStyleLbl="ln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Document with solid fill"/>
        </a:ext>
      </dgm:extLst>
    </dgm:pt>
  </dgm:ptLst>
  <dgm:cxnLst>
    <dgm:cxn modelId="{1734002C-89A9-4BD0-A91D-2B91D9662454}" type="presOf" srcId="{0188BE23-7592-4D0D-8E9A-478A05E64E2D}" destId="{87E96694-D9A8-4123-9B46-3B1D3033D5AA}" srcOrd="0" destOrd="0" presId="urn:microsoft.com/office/officeart/2008/layout/AlternatingPictureBlocks"/>
    <dgm:cxn modelId="{F34BD42E-4E48-4523-A652-5238A7C4E065}" srcId="{0188BE23-7592-4D0D-8E9A-478A05E64E2D}" destId="{49C62CD4-1440-4D8F-9AF5-A9568E29CD2B}" srcOrd="1" destOrd="0" parTransId="{715E924A-52DC-4B89-B3E5-F04A26791123}" sibTransId="{802B1F4A-4BA9-418D-8970-77765472E416}"/>
    <dgm:cxn modelId="{D1E01539-990E-4243-845A-1A9135F6E133}" srcId="{0188BE23-7592-4D0D-8E9A-478A05E64E2D}" destId="{3C326364-05E0-459A-97C1-12F92AF0C04D}" srcOrd="2" destOrd="0" parTransId="{53E19801-EA46-406F-91FF-896140E1B30F}" sibTransId="{ED8E0A19-D32E-436C-8998-7D9BF8875E48}"/>
    <dgm:cxn modelId="{AF8E746F-16EF-4C5B-BE53-BB985F7F8209}" type="presOf" srcId="{A3BC1D59-98A1-4022-9A3F-007602A68317}" destId="{5D757A24-C193-4E22-9F57-73FCD80F7EA4}" srcOrd="0" destOrd="0" presId="urn:microsoft.com/office/officeart/2008/layout/AlternatingPictureBlocks"/>
    <dgm:cxn modelId="{5E008956-836F-4066-9370-5474430B4CAD}" type="presOf" srcId="{3C326364-05E0-459A-97C1-12F92AF0C04D}" destId="{4C8A1D4E-E6A5-4C29-A74B-7DF5BAF2191F}" srcOrd="0" destOrd="0" presId="urn:microsoft.com/office/officeart/2008/layout/AlternatingPictureBlocks"/>
    <dgm:cxn modelId="{89AA32A7-679F-409C-810C-9FA8C951E706}" srcId="{0188BE23-7592-4D0D-8E9A-478A05E64E2D}" destId="{A3BC1D59-98A1-4022-9A3F-007602A68317}" srcOrd="0" destOrd="0" parTransId="{008DD647-2A11-4A82-B4E4-BBDCF69AFB8A}" sibTransId="{7C20E107-C94C-47CA-974C-B686976D3C51}"/>
    <dgm:cxn modelId="{DBF52DD9-A997-4EC5-9EE8-BA993C6F72FA}" type="presOf" srcId="{49C62CD4-1440-4D8F-9AF5-A9568E29CD2B}" destId="{3C2B04EE-4C6C-4080-B9F7-CA2A25955E09}" srcOrd="0" destOrd="0" presId="urn:microsoft.com/office/officeart/2008/layout/AlternatingPictureBlocks"/>
    <dgm:cxn modelId="{6EAB1D48-DA9A-4CBA-9E1E-A2ADB389C883}" type="presParOf" srcId="{87E96694-D9A8-4123-9B46-3B1D3033D5AA}" destId="{0791E1BB-077E-48F2-9746-2E62B23BA19B}" srcOrd="0" destOrd="0" presId="urn:microsoft.com/office/officeart/2008/layout/AlternatingPictureBlocks"/>
    <dgm:cxn modelId="{0BB92DF7-6E41-4265-81D8-94FFB45E1FDC}" type="presParOf" srcId="{0791E1BB-077E-48F2-9746-2E62B23BA19B}" destId="{5D757A24-C193-4E22-9F57-73FCD80F7EA4}" srcOrd="0" destOrd="0" presId="urn:microsoft.com/office/officeart/2008/layout/AlternatingPictureBlocks"/>
    <dgm:cxn modelId="{E2F62C38-CD49-4B9E-91E3-24DA5DD7FEC0}" type="presParOf" srcId="{0791E1BB-077E-48F2-9746-2E62B23BA19B}" destId="{D8EA692A-7A1A-4A68-B31F-CE9A9FD9A7F4}" srcOrd="1" destOrd="0" presId="urn:microsoft.com/office/officeart/2008/layout/AlternatingPictureBlocks"/>
    <dgm:cxn modelId="{67B554FF-0B4C-48E6-89FC-29591B82B093}" type="presParOf" srcId="{87E96694-D9A8-4123-9B46-3B1D3033D5AA}" destId="{E7AB5D38-6D10-476E-AA74-2B49765F5A16}" srcOrd="1" destOrd="0" presId="urn:microsoft.com/office/officeart/2008/layout/AlternatingPictureBlocks"/>
    <dgm:cxn modelId="{D6CAE3F2-1A0A-4983-A93C-1AD3B1149DF4}" type="presParOf" srcId="{87E96694-D9A8-4123-9B46-3B1D3033D5AA}" destId="{34C29075-45FC-4C4D-8262-A4E6EA1E6346}" srcOrd="2" destOrd="0" presId="urn:microsoft.com/office/officeart/2008/layout/AlternatingPictureBlocks"/>
    <dgm:cxn modelId="{FB418695-F4F0-4635-9463-8D0EC03F27EB}" type="presParOf" srcId="{34C29075-45FC-4C4D-8262-A4E6EA1E6346}" destId="{3C2B04EE-4C6C-4080-B9F7-CA2A25955E09}" srcOrd="0" destOrd="0" presId="urn:microsoft.com/office/officeart/2008/layout/AlternatingPictureBlocks"/>
    <dgm:cxn modelId="{E703DD6C-5D91-447E-82DF-FC4475D69921}" type="presParOf" srcId="{34C29075-45FC-4C4D-8262-A4E6EA1E6346}" destId="{322AA317-96C8-4968-92DB-1634D268DEC2}" srcOrd="1" destOrd="0" presId="urn:microsoft.com/office/officeart/2008/layout/AlternatingPictureBlocks"/>
    <dgm:cxn modelId="{3CBBBA05-16F1-415E-B24A-EEF7B8B57944}" type="presParOf" srcId="{87E96694-D9A8-4123-9B46-3B1D3033D5AA}" destId="{F3044CC4-0376-42A0-B359-B3FE1C9ECC4C}" srcOrd="3" destOrd="0" presId="urn:microsoft.com/office/officeart/2008/layout/AlternatingPictureBlocks"/>
    <dgm:cxn modelId="{91892D71-75EA-42F4-B3D7-CEB5C6551CE0}" type="presParOf" srcId="{87E96694-D9A8-4123-9B46-3B1D3033D5AA}" destId="{986F2CAF-A351-4AC7-8F39-4453F56EA1FB}" srcOrd="4" destOrd="0" presId="urn:microsoft.com/office/officeart/2008/layout/AlternatingPictureBlocks"/>
    <dgm:cxn modelId="{98D0BA31-1D55-4AA4-80DA-7BE1C17FB5BA}" type="presParOf" srcId="{986F2CAF-A351-4AC7-8F39-4453F56EA1FB}" destId="{4C8A1D4E-E6A5-4C29-A74B-7DF5BAF2191F}" srcOrd="0" destOrd="0" presId="urn:microsoft.com/office/officeart/2008/layout/AlternatingPictureBlocks"/>
    <dgm:cxn modelId="{0D2E2D50-DFC0-4C8A-83E1-EA54DB11F4A2}" type="presParOf" srcId="{986F2CAF-A351-4AC7-8F39-4453F56EA1FB}" destId="{50876F68-5ED6-40BC-9DE4-95E4A9148554}"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F3CEE-F183-4400-9FDE-704ED09C52CC}">
      <dsp:nvSpPr>
        <dsp:cNvPr id="0" name=""/>
        <dsp:cNvSpPr/>
      </dsp:nvSpPr>
      <dsp:spPr>
        <a:xfrm>
          <a:off x="5601" y="0"/>
          <a:ext cx="2083796" cy="47357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latin typeface="Franklin Gothic Book" panose="020B0503020102020204" pitchFamily="34" charset="0"/>
              <a:cs typeface="Calibri" panose="020F0502020204030204" pitchFamily="34" charset="0"/>
            </a:rPr>
            <a:t>Pre-Application</a:t>
          </a:r>
        </a:p>
      </dsp:txBody>
      <dsp:txXfrm>
        <a:off x="242387" y="0"/>
        <a:ext cx="1610224" cy="473572"/>
      </dsp:txXfrm>
    </dsp:sp>
    <dsp:sp modelId="{61FE9A12-A4FC-4824-933B-677598E9B70D}">
      <dsp:nvSpPr>
        <dsp:cNvPr id="0" name=""/>
        <dsp:cNvSpPr/>
      </dsp:nvSpPr>
      <dsp:spPr>
        <a:xfrm>
          <a:off x="1881018" y="0"/>
          <a:ext cx="2083796" cy="47357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latin typeface="Franklin Gothic Book" panose="020B0503020102020204" pitchFamily="34" charset="0"/>
              <a:cs typeface="Calibri" panose="020F0502020204030204" pitchFamily="34" charset="0"/>
            </a:rPr>
            <a:t>Acceptance</a:t>
          </a:r>
        </a:p>
      </dsp:txBody>
      <dsp:txXfrm>
        <a:off x="2117804" y="0"/>
        <a:ext cx="1610224" cy="473572"/>
      </dsp:txXfrm>
    </dsp:sp>
    <dsp:sp modelId="{693B72FA-823D-4673-8638-AEE8A0DB3BE2}">
      <dsp:nvSpPr>
        <dsp:cNvPr id="0" name=""/>
        <dsp:cNvSpPr/>
      </dsp:nvSpPr>
      <dsp:spPr>
        <a:xfrm>
          <a:off x="3756435" y="0"/>
          <a:ext cx="2083796" cy="473572"/>
        </a:xfrm>
        <a:prstGeom prst="chevron">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latin typeface="Franklin Gothic Book" panose="020B0503020102020204" pitchFamily="34" charset="0"/>
              <a:cs typeface="Calibri" panose="020F0502020204030204" pitchFamily="34" charset="0"/>
            </a:rPr>
            <a:t>Pre-Examination</a:t>
          </a:r>
        </a:p>
      </dsp:txBody>
      <dsp:txXfrm>
        <a:off x="3993221" y="0"/>
        <a:ext cx="1610224" cy="473572"/>
      </dsp:txXfrm>
    </dsp:sp>
    <dsp:sp modelId="{8E4576E3-A5A5-4553-889F-96961C1C8B03}">
      <dsp:nvSpPr>
        <dsp:cNvPr id="0" name=""/>
        <dsp:cNvSpPr/>
      </dsp:nvSpPr>
      <dsp:spPr>
        <a:xfrm>
          <a:off x="5631853" y="0"/>
          <a:ext cx="2083796" cy="473572"/>
        </a:xfrm>
        <a:prstGeom prst="chevron">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latin typeface="Franklin Gothic Book" panose="020B0503020102020204" pitchFamily="34" charset="0"/>
              <a:cs typeface="Calibri" panose="020F0502020204030204" pitchFamily="34" charset="0"/>
            </a:rPr>
            <a:t>Examination</a:t>
          </a:r>
        </a:p>
      </dsp:txBody>
      <dsp:txXfrm>
        <a:off x="5868639" y="0"/>
        <a:ext cx="1610224" cy="473572"/>
      </dsp:txXfrm>
    </dsp:sp>
    <dsp:sp modelId="{B1814CD3-E3A9-4945-B68C-208249A122D3}">
      <dsp:nvSpPr>
        <dsp:cNvPr id="0" name=""/>
        <dsp:cNvSpPr/>
      </dsp:nvSpPr>
      <dsp:spPr>
        <a:xfrm>
          <a:off x="7507270" y="0"/>
          <a:ext cx="2083796" cy="473572"/>
        </a:xfrm>
        <a:prstGeom prst="chevron">
          <a:avLst/>
        </a:prstGeom>
        <a:solidFill>
          <a:schemeClr val="accent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a:latin typeface="Franklin Gothic Book" panose="020B0503020102020204" pitchFamily="34" charset="0"/>
              <a:cs typeface="Calibri" panose="020F0502020204030204" pitchFamily="34" charset="0"/>
            </a:rPr>
            <a:t>Recommendation and Decision</a:t>
          </a:r>
        </a:p>
      </dsp:txBody>
      <dsp:txXfrm>
        <a:off x="7744056" y="0"/>
        <a:ext cx="1610224" cy="473572"/>
      </dsp:txXfrm>
    </dsp:sp>
    <dsp:sp modelId="{4ED947B8-F4DB-482F-BABF-839042C3E7C3}">
      <dsp:nvSpPr>
        <dsp:cNvPr id="0" name=""/>
        <dsp:cNvSpPr/>
      </dsp:nvSpPr>
      <dsp:spPr>
        <a:xfrm>
          <a:off x="9382687" y="0"/>
          <a:ext cx="2083796" cy="473572"/>
        </a:xfrm>
        <a:prstGeom prst="chevron">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a:latin typeface="Franklin Gothic Book" panose="020B0503020102020204" pitchFamily="34" charset="0"/>
              <a:cs typeface="Calibri" panose="020F0502020204030204" pitchFamily="34" charset="0"/>
            </a:rPr>
            <a:t>Post Decision</a:t>
          </a:r>
        </a:p>
      </dsp:txBody>
      <dsp:txXfrm>
        <a:off x="9619473" y="0"/>
        <a:ext cx="1610224" cy="473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C9B8D-1EEC-476A-B356-EF24DEBBFBB6}">
      <dsp:nvSpPr>
        <dsp:cNvPr id="0" name=""/>
        <dsp:cNvSpPr/>
      </dsp:nvSpPr>
      <dsp:spPr>
        <a:xfrm>
          <a:off x="0" y="3939"/>
          <a:ext cx="7315200" cy="1349561"/>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CEC5596-ED8E-4214-BC7A-7603B2F209BD}">
      <dsp:nvSpPr>
        <dsp:cNvPr id="0" name=""/>
        <dsp:cNvSpPr/>
      </dsp:nvSpPr>
      <dsp:spPr>
        <a:xfrm>
          <a:off x="408242" y="307590"/>
          <a:ext cx="742984" cy="74225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AC30C-247C-49FD-9331-92C6B1555B17}">
      <dsp:nvSpPr>
        <dsp:cNvPr id="0" name=""/>
        <dsp:cNvSpPr/>
      </dsp:nvSpPr>
      <dsp:spPr>
        <a:xfrm>
          <a:off x="1559468" y="3939"/>
          <a:ext cx="5673810" cy="13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68" tIns="142968" rIns="142968" bIns="142968" numCol="1" spcCol="1270" anchor="ctr" anchorCtr="0">
          <a:noAutofit/>
        </a:bodyPr>
        <a:lstStyle/>
        <a:p>
          <a:pPr marL="0" lvl="0" indent="0" algn="l" defTabSz="711200">
            <a:lnSpc>
              <a:spcPct val="100000"/>
            </a:lnSpc>
            <a:spcBef>
              <a:spcPct val="0"/>
            </a:spcBef>
            <a:spcAft>
              <a:spcPct val="35000"/>
            </a:spcAft>
            <a:buNone/>
          </a:pPr>
          <a:r>
            <a:rPr lang="en-GB" sz="1600" b="1" kern="1200">
              <a:latin typeface="Franklin Gothic Book" panose="020B0503020102020204" pitchFamily="34" charset="0"/>
            </a:rPr>
            <a:t>Lion Link: </a:t>
          </a:r>
          <a:r>
            <a:rPr lang="en-GB" sz="1600" b="0" kern="1200">
              <a:latin typeface="Franklin Gothic Book" panose="020B0503020102020204" pitchFamily="34" charset="0"/>
            </a:rPr>
            <a:t>multi-purpose interconnector between the UK and Netherlands, connecting to a Dutch offshore wind farm, and connecting the GB and Dutch electricity grids. Currently in the pre-application phase. Statutory consultation expected autumn 2025</a:t>
          </a:r>
          <a:endParaRPr lang="en-GB" sz="1600" b="0" kern="1200"/>
        </a:p>
      </dsp:txBody>
      <dsp:txXfrm>
        <a:off x="1559468" y="3939"/>
        <a:ext cx="5673810" cy="1350880"/>
      </dsp:txXfrm>
    </dsp:sp>
    <dsp:sp modelId="{E5BA17B5-5695-467E-A4A6-1C88935ABECD}">
      <dsp:nvSpPr>
        <dsp:cNvPr id="0" name=""/>
        <dsp:cNvSpPr/>
      </dsp:nvSpPr>
      <dsp:spPr>
        <a:xfrm>
          <a:off x="0" y="1672674"/>
          <a:ext cx="7315200" cy="1349561"/>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FB8013D-8C4D-4F5A-951A-325EBF0188C8}">
      <dsp:nvSpPr>
        <dsp:cNvPr id="0" name=""/>
        <dsp:cNvSpPr/>
      </dsp:nvSpPr>
      <dsp:spPr>
        <a:xfrm>
          <a:off x="408242" y="1976325"/>
          <a:ext cx="742984" cy="7422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662AAF-7101-4375-9D92-D70B8A4A48C9}">
      <dsp:nvSpPr>
        <dsp:cNvPr id="0" name=""/>
        <dsp:cNvSpPr/>
      </dsp:nvSpPr>
      <dsp:spPr>
        <a:xfrm>
          <a:off x="1559468" y="1672674"/>
          <a:ext cx="5673810" cy="13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68" tIns="142968" rIns="142968" bIns="142968" numCol="1" spcCol="1270" anchor="ctr" anchorCtr="0">
          <a:noAutofit/>
        </a:bodyPr>
        <a:lstStyle/>
        <a:p>
          <a:pPr marL="0" lvl="0" indent="0" algn="l" defTabSz="711200">
            <a:lnSpc>
              <a:spcPct val="100000"/>
            </a:lnSpc>
            <a:spcBef>
              <a:spcPct val="0"/>
            </a:spcBef>
            <a:spcAft>
              <a:spcPct val="35000"/>
            </a:spcAft>
            <a:buNone/>
          </a:pPr>
          <a:r>
            <a:rPr lang="en-GB" sz="1600" b="1" kern="1200">
              <a:solidFill>
                <a:schemeClr val="tx1"/>
              </a:solidFill>
              <a:latin typeface="Franklin Gothic Book" panose="020B0503020102020204" pitchFamily="34" charset="0"/>
              <a:ea typeface="Calibri" panose="020F0502020204030204" pitchFamily="34" charset="0"/>
              <a:cs typeface="Calibri" panose="020F0502020204030204" pitchFamily="34" charset="0"/>
            </a:rPr>
            <a:t>East Anglia One North: </a:t>
          </a:r>
          <a:r>
            <a:rPr lang="en-GB" sz="1600" b="0" kern="1200">
              <a:solidFill>
                <a:schemeClr val="tx1"/>
              </a:solidFill>
              <a:latin typeface="Franklin Gothic Book" panose="020B0503020102020204" pitchFamily="34" charset="0"/>
              <a:ea typeface="Calibri" panose="020F0502020204030204" pitchFamily="34" charset="0"/>
              <a:cs typeface="Calibri" panose="020F0502020204030204" pitchFamily="34" charset="0"/>
            </a:rPr>
            <a:t>offshore wind farm, granted consent in 2022 and construction has not yet formally commenced. </a:t>
          </a:r>
          <a:endParaRPr lang="en-GB" sz="1600" b="0" kern="1200"/>
        </a:p>
      </dsp:txBody>
      <dsp:txXfrm>
        <a:off x="1559468" y="1672674"/>
        <a:ext cx="5673810" cy="1350880"/>
      </dsp:txXfrm>
    </dsp:sp>
    <dsp:sp modelId="{EC11E300-582E-4743-95D9-5353D0B97204}">
      <dsp:nvSpPr>
        <dsp:cNvPr id="0" name=""/>
        <dsp:cNvSpPr/>
      </dsp:nvSpPr>
      <dsp:spPr>
        <a:xfrm>
          <a:off x="0" y="3341408"/>
          <a:ext cx="7315200" cy="1349561"/>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0DC83BD-32A1-4062-BFB0-5DBD1FE200FD}">
      <dsp:nvSpPr>
        <dsp:cNvPr id="0" name=""/>
        <dsp:cNvSpPr/>
      </dsp:nvSpPr>
      <dsp:spPr>
        <a:xfrm>
          <a:off x="408242" y="3645060"/>
          <a:ext cx="742984" cy="74225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CB19E2-04CA-4BAE-82E4-0C115F4DCE6C}">
      <dsp:nvSpPr>
        <dsp:cNvPr id="0" name=""/>
        <dsp:cNvSpPr/>
      </dsp:nvSpPr>
      <dsp:spPr>
        <a:xfrm>
          <a:off x="1559468" y="3341408"/>
          <a:ext cx="5673810" cy="13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68" tIns="142968" rIns="142968" bIns="142968" numCol="1" spcCol="1270" anchor="ctr" anchorCtr="0">
          <a:noAutofit/>
        </a:bodyPr>
        <a:lstStyle/>
        <a:p>
          <a:pPr marL="0" lvl="0" indent="0" algn="l" defTabSz="711200">
            <a:lnSpc>
              <a:spcPct val="100000"/>
            </a:lnSpc>
            <a:spcBef>
              <a:spcPct val="0"/>
            </a:spcBef>
            <a:spcAft>
              <a:spcPct val="35000"/>
            </a:spcAft>
            <a:buNone/>
          </a:pPr>
          <a:r>
            <a:rPr lang="en-GB" sz="1600" b="1" kern="1200">
              <a:latin typeface="Franklin Gothic Book" panose="020B0503020102020204" pitchFamily="34" charset="0"/>
            </a:rPr>
            <a:t>East Anglia Two: </a:t>
          </a:r>
          <a:r>
            <a:rPr lang="en-GB" sz="1600" b="0" kern="1200">
              <a:solidFill>
                <a:schemeClr val="tx1"/>
              </a:solidFill>
              <a:latin typeface="Franklin Gothic Book" panose="020B0503020102020204" pitchFamily="34" charset="0"/>
              <a:ea typeface="Calibri" panose="020F0502020204030204" pitchFamily="34" charset="0"/>
              <a:cs typeface="Calibri" panose="020F0502020204030204" pitchFamily="34" charset="0"/>
            </a:rPr>
            <a:t>offshore wind farm, granted consent in 2022 and construction has not yet formally commenced. </a:t>
          </a:r>
          <a:endParaRPr lang="en-GB" sz="1600" b="0" kern="1200"/>
        </a:p>
      </dsp:txBody>
      <dsp:txXfrm>
        <a:off x="1559468" y="3341408"/>
        <a:ext cx="5673810" cy="1350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56EEA-4C47-40E5-9F1E-F1D43ECE9199}">
      <dsp:nvSpPr>
        <dsp:cNvPr id="0" name=""/>
        <dsp:cNvSpPr/>
      </dsp:nvSpPr>
      <dsp:spPr>
        <a:xfrm>
          <a:off x="0" y="4240"/>
          <a:ext cx="7315200" cy="928841"/>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F524091A-C1C5-4F22-8B41-11F8CAAFC8AB}">
      <dsp:nvSpPr>
        <dsp:cNvPr id="0" name=""/>
        <dsp:cNvSpPr/>
      </dsp:nvSpPr>
      <dsp:spPr>
        <a:xfrm>
          <a:off x="280974" y="213229"/>
          <a:ext cx="511362" cy="51086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2EBE30-847A-487A-BECC-8668993C4463}">
      <dsp:nvSpPr>
        <dsp:cNvPr id="0" name=""/>
        <dsp:cNvSpPr/>
      </dsp:nvSpPr>
      <dsp:spPr>
        <a:xfrm>
          <a:off x="1073311" y="4240"/>
          <a:ext cx="6209378" cy="986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446" tIns="104446" rIns="104446" bIns="104446"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ea typeface="Calibri" panose="020F0502020204030204" pitchFamily="34" charset="0"/>
              <a:cs typeface="Calibri" panose="020F0502020204030204" pitchFamily="34" charset="0"/>
            </a:rPr>
            <a:t>Northern Park and Ride, </a:t>
          </a:r>
          <a:r>
            <a:rPr lang="en-GB" sz="1400" b="1" kern="1200" err="1">
              <a:latin typeface="Franklin Gothic Book" panose="020B0503020102020204" pitchFamily="34" charset="0"/>
              <a:ea typeface="Calibri" panose="020F0502020204030204" pitchFamily="34" charset="0"/>
              <a:cs typeface="Calibri" panose="020F0502020204030204" pitchFamily="34" charset="0"/>
            </a:rPr>
            <a:t>Darsham</a:t>
          </a:r>
          <a:r>
            <a:rPr lang="en-GB" sz="1400" b="0" kern="1200">
              <a:latin typeface="Franklin Gothic Book" panose="020B0503020102020204" pitchFamily="34" charset="0"/>
              <a:ea typeface="Calibri" panose="020F0502020204030204" pitchFamily="34" charset="0"/>
              <a:cs typeface="Calibri" panose="020F0502020204030204" pitchFamily="34" charset="0"/>
            </a:rPr>
            <a:t>: Site preparation, including construction compounds and welfare facilities, ecology and archaeology mitigations, continues. Construction of the roundabout next to the A12 and Willow Marsh Lane has started. </a:t>
          </a:r>
        </a:p>
      </dsp:txBody>
      <dsp:txXfrm>
        <a:off x="1073311" y="4240"/>
        <a:ext cx="6209378" cy="986894"/>
      </dsp:txXfrm>
    </dsp:sp>
    <dsp:sp modelId="{0905D5A1-32AD-40E0-B9D5-2E972EF594A8}">
      <dsp:nvSpPr>
        <dsp:cNvPr id="0" name=""/>
        <dsp:cNvSpPr/>
      </dsp:nvSpPr>
      <dsp:spPr>
        <a:xfrm>
          <a:off x="0" y="1237858"/>
          <a:ext cx="7315200" cy="928841"/>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85A9E75A-024B-40B1-90F0-38B2A766D8D6}">
      <dsp:nvSpPr>
        <dsp:cNvPr id="0" name=""/>
        <dsp:cNvSpPr/>
      </dsp:nvSpPr>
      <dsp:spPr>
        <a:xfrm>
          <a:off x="280974" y="1446847"/>
          <a:ext cx="511362" cy="5108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693F9E-A714-4152-A564-70BC42599ACB}">
      <dsp:nvSpPr>
        <dsp:cNvPr id="0" name=""/>
        <dsp:cNvSpPr/>
      </dsp:nvSpPr>
      <dsp:spPr>
        <a:xfrm>
          <a:off x="1073311" y="1237858"/>
          <a:ext cx="6209378" cy="986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446" tIns="104446" rIns="104446" bIns="104446"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ea typeface="Calibri" panose="020F0502020204030204" pitchFamily="34" charset="0"/>
              <a:cs typeface="Calibri" panose="020F0502020204030204" pitchFamily="34" charset="0"/>
            </a:rPr>
            <a:t>Southern Park and Ride</a:t>
          </a:r>
          <a:r>
            <a:rPr lang="en-GB" sz="1400" b="0" kern="1200">
              <a:latin typeface="Franklin Gothic Book" panose="020B0503020102020204" pitchFamily="34" charset="0"/>
              <a:ea typeface="Calibri" panose="020F0502020204030204" pitchFamily="34" charset="0"/>
              <a:cs typeface="Calibri" panose="020F0502020204030204" pitchFamily="34" charset="0"/>
            </a:rPr>
            <a:t>, Wickham Market: archaeology ongoing, scheduled to conclude this summer. As areas become clear of archaeology work, construction will begin in a phased manner from the summer.</a:t>
          </a:r>
        </a:p>
      </dsp:txBody>
      <dsp:txXfrm>
        <a:off x="1073311" y="1237858"/>
        <a:ext cx="6209378" cy="986894"/>
      </dsp:txXfrm>
    </dsp:sp>
    <dsp:sp modelId="{62A94B20-7C68-4DEE-8B74-2AA207C63020}">
      <dsp:nvSpPr>
        <dsp:cNvPr id="0" name=""/>
        <dsp:cNvSpPr/>
      </dsp:nvSpPr>
      <dsp:spPr>
        <a:xfrm>
          <a:off x="0" y="2471476"/>
          <a:ext cx="7315200" cy="928841"/>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D92FC1DB-CB07-46AE-8262-B50FB54C8D09}">
      <dsp:nvSpPr>
        <dsp:cNvPr id="0" name=""/>
        <dsp:cNvSpPr/>
      </dsp:nvSpPr>
      <dsp:spPr>
        <a:xfrm>
          <a:off x="280974" y="2680465"/>
          <a:ext cx="511362" cy="51086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1DEF2C-8DC2-4C29-A647-8FD0DB44FE62}">
      <dsp:nvSpPr>
        <dsp:cNvPr id="0" name=""/>
        <dsp:cNvSpPr/>
      </dsp:nvSpPr>
      <dsp:spPr>
        <a:xfrm>
          <a:off x="1073311" y="2471476"/>
          <a:ext cx="6209378" cy="986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446" tIns="104446" rIns="104446" bIns="104446"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rPr>
            <a:t>Orwell Logistics Park, Freight Management Facility: </a:t>
          </a:r>
          <a:r>
            <a:rPr lang="en-GB" sz="1400" b="0" kern="1200">
              <a:latin typeface="Franklin Gothic Book" panose="020B0503020102020204" pitchFamily="34" charset="0"/>
            </a:rPr>
            <a:t>now operational, replacing the site consented under the DCO at Seven Hills. HGVs are checked in, security checked, and directed for onward travel via approved routes</a:t>
          </a:r>
          <a:endParaRPr lang="en-GB" sz="1400" b="1" kern="1200">
            <a:latin typeface="Franklin Gothic Book" panose="020B0503020102020204" pitchFamily="34" charset="0"/>
            <a:ea typeface="Calibri" panose="020F0502020204030204" pitchFamily="34" charset="0"/>
            <a:cs typeface="Calibri" panose="020F0502020204030204" pitchFamily="34" charset="0"/>
          </a:endParaRPr>
        </a:p>
      </dsp:txBody>
      <dsp:txXfrm>
        <a:off x="1073311" y="2471476"/>
        <a:ext cx="6209378" cy="986894"/>
      </dsp:txXfrm>
    </dsp:sp>
    <dsp:sp modelId="{BFD0D9D7-4BB1-4BB1-9E84-2048CA03FA4E}">
      <dsp:nvSpPr>
        <dsp:cNvPr id="0" name=""/>
        <dsp:cNvSpPr/>
      </dsp:nvSpPr>
      <dsp:spPr>
        <a:xfrm>
          <a:off x="0" y="3705094"/>
          <a:ext cx="7315200" cy="928841"/>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EA1FAE15-BD72-4415-825C-82080E84DCD8}">
      <dsp:nvSpPr>
        <dsp:cNvPr id="0" name=""/>
        <dsp:cNvSpPr/>
      </dsp:nvSpPr>
      <dsp:spPr>
        <a:xfrm>
          <a:off x="280974" y="3914083"/>
          <a:ext cx="511362" cy="51086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40B77A-59F8-42D2-8358-357A2EFB1E1B}">
      <dsp:nvSpPr>
        <dsp:cNvPr id="0" name=""/>
        <dsp:cNvSpPr/>
      </dsp:nvSpPr>
      <dsp:spPr>
        <a:xfrm>
          <a:off x="1073311" y="3705094"/>
          <a:ext cx="6209378" cy="986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446" tIns="104446" rIns="104446" bIns="104446"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ea typeface="Calibri" panose="020F0502020204030204" pitchFamily="34" charset="0"/>
              <a:cs typeface="Calibri" panose="020F0502020204030204" pitchFamily="34" charset="0"/>
            </a:rPr>
            <a:t>Green Rail Route: </a:t>
          </a:r>
          <a:r>
            <a:rPr lang="en-GB" sz="1400" i="0" kern="1200">
              <a:latin typeface="Franklin Gothic Book" panose="020B0503020102020204" pitchFamily="34" charset="0"/>
              <a:ea typeface="Calibri" panose="020F0502020204030204" pitchFamily="34" charset="0"/>
              <a:cs typeface="Calibri" panose="020F0502020204030204" pitchFamily="34" charset="0"/>
            </a:rPr>
            <a:t>Work starting soon on the new junction of Lover’s Lane and Abbey Road as part of the realignment work to allow SZC to install a new level crossing for the Green Rail Route.</a:t>
          </a:r>
          <a:endParaRPr lang="en-GB" sz="1400" b="1" kern="1200">
            <a:latin typeface="Franklin Gothic Book" panose="020B0503020102020204" pitchFamily="34" charset="0"/>
            <a:ea typeface="Calibri" panose="020F0502020204030204" pitchFamily="34" charset="0"/>
            <a:cs typeface="Calibri" panose="020F0502020204030204" pitchFamily="34" charset="0"/>
          </a:endParaRPr>
        </a:p>
      </dsp:txBody>
      <dsp:txXfrm>
        <a:off x="1073311" y="3705094"/>
        <a:ext cx="6209378" cy="986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56EEA-4C47-40E5-9F1E-F1D43ECE9199}">
      <dsp:nvSpPr>
        <dsp:cNvPr id="0" name=""/>
        <dsp:cNvSpPr/>
      </dsp:nvSpPr>
      <dsp:spPr>
        <a:xfrm>
          <a:off x="0" y="573"/>
          <a:ext cx="7315200" cy="1341452"/>
        </a:xfrm>
        <a:prstGeom prst="roundRect">
          <a:avLst>
            <a:gd name="adj" fmla="val 1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F524091A-C1C5-4F22-8B41-11F8CAAFC8AB}">
      <dsp:nvSpPr>
        <dsp:cNvPr id="0" name=""/>
        <dsp:cNvSpPr/>
      </dsp:nvSpPr>
      <dsp:spPr>
        <a:xfrm>
          <a:off x="405789" y="302399"/>
          <a:ext cx="737798" cy="7377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2EBE30-847A-487A-BECC-8668993C4463}">
      <dsp:nvSpPr>
        <dsp:cNvPr id="0" name=""/>
        <dsp:cNvSpPr/>
      </dsp:nvSpPr>
      <dsp:spPr>
        <a:xfrm>
          <a:off x="1549377" y="573"/>
          <a:ext cx="5765822" cy="134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70" tIns="141970" rIns="141970" bIns="141970"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ea typeface="Calibri" panose="020F0502020204030204" pitchFamily="34" charset="0"/>
              <a:cs typeface="Calibri" panose="020F0502020204030204" pitchFamily="34" charset="0"/>
            </a:rPr>
            <a:t>Two Village Bypass: </a:t>
          </a:r>
          <a:r>
            <a:rPr lang="en-GB" sz="1400" b="0" kern="1200">
              <a:latin typeface="Franklin Gothic Book" panose="020B0503020102020204" pitchFamily="34" charset="0"/>
              <a:ea typeface="Calibri" panose="020F0502020204030204" pitchFamily="34" charset="0"/>
              <a:cs typeface="Calibri" panose="020F0502020204030204" pitchFamily="34" charset="0"/>
            </a:rPr>
            <a:t>Welfare facilities being installed at the Friday Street Roundabout compound ahead of main works starting later in the summer. All the site accesses have now been established, and construction will begin once archaeological surveys are complete.</a:t>
          </a:r>
          <a:endParaRPr lang="en-GB" sz="1400" b="1" kern="1200">
            <a:latin typeface="Franklin Gothic Book" panose="020B0503020102020204" pitchFamily="34" charset="0"/>
            <a:ea typeface="Calibri" panose="020F0502020204030204" pitchFamily="34" charset="0"/>
            <a:cs typeface="Calibri" panose="020F0502020204030204" pitchFamily="34" charset="0"/>
          </a:endParaRPr>
        </a:p>
      </dsp:txBody>
      <dsp:txXfrm>
        <a:off x="1549377" y="573"/>
        <a:ext cx="5765822" cy="1341452"/>
      </dsp:txXfrm>
    </dsp:sp>
    <dsp:sp modelId="{0905D5A1-32AD-40E0-B9D5-2E972EF594A8}">
      <dsp:nvSpPr>
        <dsp:cNvPr id="0" name=""/>
        <dsp:cNvSpPr/>
      </dsp:nvSpPr>
      <dsp:spPr>
        <a:xfrm>
          <a:off x="0" y="1677388"/>
          <a:ext cx="7315200" cy="1341452"/>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85A9E75A-024B-40B1-90F0-38B2A766D8D6}">
      <dsp:nvSpPr>
        <dsp:cNvPr id="0" name=""/>
        <dsp:cNvSpPr/>
      </dsp:nvSpPr>
      <dsp:spPr>
        <a:xfrm>
          <a:off x="405789" y="1979215"/>
          <a:ext cx="737798" cy="73779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693F9E-A714-4152-A564-70BC42599ACB}">
      <dsp:nvSpPr>
        <dsp:cNvPr id="0" name=""/>
        <dsp:cNvSpPr/>
      </dsp:nvSpPr>
      <dsp:spPr>
        <a:xfrm>
          <a:off x="1549377" y="1677388"/>
          <a:ext cx="5765822" cy="134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70" tIns="141970" rIns="141970" bIns="141970"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ea typeface="Calibri" panose="020F0502020204030204" pitchFamily="34" charset="0"/>
              <a:cs typeface="Calibri" panose="020F0502020204030204" pitchFamily="34" charset="0"/>
            </a:rPr>
            <a:t>Sizewell Link Road</a:t>
          </a:r>
          <a:r>
            <a:rPr lang="en-GB" sz="1400" b="0" kern="1200">
              <a:latin typeface="Franklin Gothic Book" panose="020B0503020102020204" pitchFamily="34" charset="0"/>
              <a:ea typeface="Calibri" panose="020F0502020204030204" pitchFamily="34" charset="0"/>
              <a:cs typeface="Calibri" panose="020F0502020204030204" pitchFamily="34" charset="0"/>
            </a:rPr>
            <a:t>: All the site accesses have now been completed. Archaeology and ecology works continue across the sites, and main construction will begin in a phased manner once this work has completed.</a:t>
          </a:r>
        </a:p>
      </dsp:txBody>
      <dsp:txXfrm>
        <a:off x="1549377" y="1677388"/>
        <a:ext cx="5765822" cy="1341452"/>
      </dsp:txXfrm>
    </dsp:sp>
    <dsp:sp modelId="{62A94B20-7C68-4DEE-8B74-2AA207C63020}">
      <dsp:nvSpPr>
        <dsp:cNvPr id="0" name=""/>
        <dsp:cNvSpPr/>
      </dsp:nvSpPr>
      <dsp:spPr>
        <a:xfrm>
          <a:off x="0" y="3354203"/>
          <a:ext cx="7315200" cy="1341452"/>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D92FC1DB-CB07-46AE-8262-B50FB54C8D09}">
      <dsp:nvSpPr>
        <dsp:cNvPr id="0" name=""/>
        <dsp:cNvSpPr/>
      </dsp:nvSpPr>
      <dsp:spPr>
        <a:xfrm>
          <a:off x="405789" y="3656030"/>
          <a:ext cx="737798" cy="7377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1DEF2C-8DC2-4C29-A647-8FD0DB44FE62}">
      <dsp:nvSpPr>
        <dsp:cNvPr id="0" name=""/>
        <dsp:cNvSpPr/>
      </dsp:nvSpPr>
      <dsp:spPr>
        <a:xfrm>
          <a:off x="1549377" y="3354203"/>
          <a:ext cx="5765822" cy="1341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70" tIns="141970" rIns="141970" bIns="141970" numCol="1" spcCol="1270" anchor="ctr" anchorCtr="0">
          <a:noAutofit/>
        </a:bodyPr>
        <a:lstStyle/>
        <a:p>
          <a:pPr marL="0" lvl="0" indent="0" algn="l" defTabSz="533400">
            <a:lnSpc>
              <a:spcPct val="100000"/>
            </a:lnSpc>
            <a:spcBef>
              <a:spcPct val="0"/>
            </a:spcBef>
            <a:spcAft>
              <a:spcPct val="35000"/>
            </a:spcAft>
            <a:buNone/>
          </a:pPr>
          <a:r>
            <a:rPr lang="en-GB" sz="1200" b="1" kern="1200">
              <a:latin typeface="Franklin Gothic Book" panose="020B0503020102020204" pitchFamily="34" charset="0"/>
              <a:ea typeface="Calibri" panose="020F0502020204030204" pitchFamily="34" charset="0"/>
              <a:cs typeface="Calibri" panose="020F0502020204030204" pitchFamily="34" charset="0"/>
            </a:rPr>
            <a:t>Yoxford Roundabout</a:t>
          </a:r>
          <a:r>
            <a:rPr lang="en-GB" sz="1200" b="0" kern="1200">
              <a:latin typeface="Franklin Gothic Book" panose="020B0503020102020204" pitchFamily="34" charset="0"/>
              <a:ea typeface="Calibri" panose="020F0502020204030204" pitchFamily="34" charset="0"/>
              <a:cs typeface="Calibri" panose="020F0502020204030204" pitchFamily="34" charset="0"/>
            </a:rPr>
            <a:t>: Construction began in early July with earthworks to bring the level of the site close to the current level of the A12. During this phase SZC will transport surplus material to the site on the A12 which will be used for the construction of the Sizewell Link Road. The roundabout will be completed in early 2026, with the majority of work taking place offline before the final connections to the A12 are made.</a:t>
          </a:r>
          <a:endParaRPr lang="en-GB" sz="1200" b="1" kern="1200">
            <a:latin typeface="Franklin Gothic Book" panose="020B0503020102020204" pitchFamily="34" charset="0"/>
            <a:ea typeface="Calibri" panose="020F0502020204030204" pitchFamily="34" charset="0"/>
            <a:cs typeface="Calibri" panose="020F0502020204030204" pitchFamily="34" charset="0"/>
          </a:endParaRPr>
        </a:p>
      </dsp:txBody>
      <dsp:txXfrm>
        <a:off x="1549377" y="3354203"/>
        <a:ext cx="5765822" cy="1341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C9B8D-1EEC-476A-B356-EF24DEBBFBB6}">
      <dsp:nvSpPr>
        <dsp:cNvPr id="0" name=""/>
        <dsp:cNvSpPr/>
      </dsp:nvSpPr>
      <dsp:spPr>
        <a:xfrm>
          <a:off x="0" y="1395"/>
          <a:ext cx="11819754" cy="614414"/>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CEC5596-ED8E-4214-BC7A-7603B2F209BD}">
      <dsp:nvSpPr>
        <dsp:cNvPr id="0" name=""/>
        <dsp:cNvSpPr/>
      </dsp:nvSpPr>
      <dsp:spPr>
        <a:xfrm>
          <a:off x="185860" y="139639"/>
          <a:ext cx="338258" cy="33792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AC30C-247C-49FD-9331-92C6B1555B17}">
      <dsp:nvSpPr>
        <dsp:cNvPr id="0" name=""/>
        <dsp:cNvSpPr/>
      </dsp:nvSpPr>
      <dsp:spPr>
        <a:xfrm>
          <a:off x="709978" y="1395"/>
          <a:ext cx="11088271" cy="652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90" tIns="69090" rIns="69090" bIns="69090" numCol="1" spcCol="1270" anchor="ctr" anchorCtr="0">
          <a:noAutofit/>
        </a:bodyPr>
        <a:lstStyle/>
        <a:p>
          <a:pPr marL="0" lvl="0" indent="0" algn="l" defTabSz="533400">
            <a:lnSpc>
              <a:spcPct val="100000"/>
            </a:lnSpc>
            <a:spcBef>
              <a:spcPct val="0"/>
            </a:spcBef>
            <a:spcAft>
              <a:spcPct val="35000"/>
            </a:spcAft>
            <a:buNone/>
          </a:pPr>
          <a:r>
            <a:rPr lang="en-GB" sz="1200" b="1" kern="1200">
              <a:latin typeface="Franklin Gothic Book" panose="020B0503020102020204" pitchFamily="34" charset="0"/>
            </a:rPr>
            <a:t>Temporary Construction Area (TCA)</a:t>
          </a:r>
          <a:r>
            <a:rPr lang="en-GB" sz="1200" kern="1200">
              <a:latin typeface="Franklin Gothic Book" panose="020B0503020102020204" pitchFamily="34" charset="0"/>
            </a:rPr>
            <a:t>: preparation for desalination plant ongoing, construction of the northern haul road required to move materials around site during main civils works ongoing, SSSI crossing works well underway (works to the northern side of the bridge include finishing the installation of the sheet pile environmental barrier, and on the southern side of the bridge works are underway to begin installing the sheet piles.) </a:t>
          </a:r>
          <a:endParaRPr lang="en-GB" sz="1200" kern="1200"/>
        </a:p>
      </dsp:txBody>
      <dsp:txXfrm>
        <a:off x="709978" y="1395"/>
        <a:ext cx="11088271" cy="652815"/>
      </dsp:txXfrm>
    </dsp:sp>
    <dsp:sp modelId="{E5BA17B5-5695-467E-A4A6-1C88935ABECD}">
      <dsp:nvSpPr>
        <dsp:cNvPr id="0" name=""/>
        <dsp:cNvSpPr/>
      </dsp:nvSpPr>
      <dsp:spPr>
        <a:xfrm>
          <a:off x="0" y="817414"/>
          <a:ext cx="11819754" cy="614414"/>
        </a:xfrm>
        <a:prstGeom prst="roundRect">
          <a:avLst>
            <a:gd name="adj" fmla="val 1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2FB8013D-8C4D-4F5A-951A-325EBF0188C8}">
      <dsp:nvSpPr>
        <dsp:cNvPr id="0" name=""/>
        <dsp:cNvSpPr/>
      </dsp:nvSpPr>
      <dsp:spPr>
        <a:xfrm>
          <a:off x="185860" y="955658"/>
          <a:ext cx="338258" cy="3379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662AAF-7101-4375-9D92-D70B8A4A48C9}">
      <dsp:nvSpPr>
        <dsp:cNvPr id="0" name=""/>
        <dsp:cNvSpPr/>
      </dsp:nvSpPr>
      <dsp:spPr>
        <a:xfrm>
          <a:off x="709978" y="817414"/>
          <a:ext cx="11088271" cy="652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90" tIns="69090" rIns="69090" bIns="69090" numCol="1" spcCol="1270" anchor="ctr" anchorCtr="0">
          <a:noAutofit/>
        </a:bodyPr>
        <a:lstStyle/>
        <a:p>
          <a:pPr marL="0" lvl="0" indent="0" algn="l" defTabSz="533400">
            <a:lnSpc>
              <a:spcPct val="100000"/>
            </a:lnSpc>
            <a:spcBef>
              <a:spcPct val="0"/>
            </a:spcBef>
            <a:spcAft>
              <a:spcPct val="35000"/>
            </a:spcAft>
            <a:buNone/>
          </a:pPr>
          <a:r>
            <a:rPr lang="en-GB" sz="1200" b="1" kern="1200">
              <a:solidFill>
                <a:schemeClr val="tx1"/>
              </a:solidFill>
              <a:latin typeface="Franklin Gothic Book" panose="020B0503020102020204" pitchFamily="34" charset="0"/>
              <a:ea typeface="Calibri" panose="020F0502020204030204" pitchFamily="34" charset="0"/>
              <a:cs typeface="Calibri" panose="020F0502020204030204" pitchFamily="34" charset="0"/>
            </a:rPr>
            <a:t>Ancillary Construction Area (ACA)</a:t>
          </a:r>
          <a:r>
            <a:rPr lang="en-GB" sz="1200" b="0" kern="1200">
              <a:solidFill>
                <a:schemeClr val="tx1"/>
              </a:solidFill>
              <a:latin typeface="Franklin Gothic Book" panose="020B0503020102020204" pitchFamily="34" charset="0"/>
              <a:ea typeface="Calibri" panose="020F0502020204030204" pitchFamily="34" charset="0"/>
              <a:cs typeface="Calibri" panose="020F0502020204030204" pitchFamily="34" charset="0"/>
            </a:rPr>
            <a:t>: Earthworks progressing. Delivery taken of some ballast and pre-assembled track sections in preparation for construction of the rail head</a:t>
          </a:r>
          <a:endParaRPr lang="en-GB" sz="1200" kern="1200"/>
        </a:p>
      </dsp:txBody>
      <dsp:txXfrm>
        <a:off x="709978" y="817414"/>
        <a:ext cx="11088271" cy="652815"/>
      </dsp:txXfrm>
    </dsp:sp>
    <dsp:sp modelId="{EC11E300-582E-4743-95D9-5353D0B97204}">
      <dsp:nvSpPr>
        <dsp:cNvPr id="0" name=""/>
        <dsp:cNvSpPr/>
      </dsp:nvSpPr>
      <dsp:spPr>
        <a:xfrm>
          <a:off x="0" y="1633433"/>
          <a:ext cx="11819754" cy="61441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0DC83BD-32A1-4062-BFB0-5DBD1FE200FD}">
      <dsp:nvSpPr>
        <dsp:cNvPr id="0" name=""/>
        <dsp:cNvSpPr/>
      </dsp:nvSpPr>
      <dsp:spPr>
        <a:xfrm>
          <a:off x="185860" y="1771677"/>
          <a:ext cx="338258" cy="33792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CB19E2-04CA-4BAE-82E4-0C115F4DCE6C}">
      <dsp:nvSpPr>
        <dsp:cNvPr id="0" name=""/>
        <dsp:cNvSpPr/>
      </dsp:nvSpPr>
      <dsp:spPr>
        <a:xfrm>
          <a:off x="709978" y="1633433"/>
          <a:ext cx="11088271" cy="652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90" tIns="69090" rIns="69090" bIns="69090" numCol="1" spcCol="1270" anchor="ctr" anchorCtr="0">
          <a:noAutofit/>
        </a:bodyPr>
        <a:lstStyle/>
        <a:p>
          <a:pPr marL="0" lvl="0" indent="0" algn="l" defTabSz="533400">
            <a:lnSpc>
              <a:spcPct val="100000"/>
            </a:lnSpc>
            <a:spcBef>
              <a:spcPct val="0"/>
            </a:spcBef>
            <a:spcAft>
              <a:spcPct val="35000"/>
            </a:spcAft>
            <a:buNone/>
          </a:pPr>
          <a:r>
            <a:rPr lang="en-GB" sz="1200" b="1" kern="1200">
              <a:latin typeface="Franklin Gothic Book" panose="020B0503020102020204" pitchFamily="34" charset="0"/>
            </a:rPr>
            <a:t>Sizewell Beach and Harbour: </a:t>
          </a:r>
          <a:r>
            <a:rPr lang="en-GB" sz="1200" kern="1200">
              <a:latin typeface="Franklin Gothic Book" panose="020B0503020102020204" pitchFamily="34" charset="0"/>
            </a:rPr>
            <a:t>Construction of the northern section of the temporary sea defence has started with the first sheet piles being installed. The works will take place within the Sizewell C fence line and the public footpath will remain open. Works will soon commence on installing a temporary outfall on the beach</a:t>
          </a:r>
          <a:endParaRPr lang="en-GB" sz="1200" kern="1200"/>
        </a:p>
      </dsp:txBody>
      <dsp:txXfrm>
        <a:off x="709978" y="1633433"/>
        <a:ext cx="11088271" cy="652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94B20-7C68-4DEE-8B74-2AA207C63020}">
      <dsp:nvSpPr>
        <dsp:cNvPr id="0" name=""/>
        <dsp:cNvSpPr/>
      </dsp:nvSpPr>
      <dsp:spPr>
        <a:xfrm>
          <a:off x="0" y="582461"/>
          <a:ext cx="11556543" cy="1075314"/>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D92FC1DB-CB07-46AE-8262-B50FB54C8D09}">
      <dsp:nvSpPr>
        <dsp:cNvPr id="0" name=""/>
        <dsp:cNvSpPr/>
      </dsp:nvSpPr>
      <dsp:spPr>
        <a:xfrm>
          <a:off x="325282" y="824407"/>
          <a:ext cx="591422" cy="59142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1DEF2C-8DC2-4C29-A647-8FD0DB44FE62}">
      <dsp:nvSpPr>
        <dsp:cNvPr id="0" name=""/>
        <dsp:cNvSpPr/>
      </dsp:nvSpPr>
      <dsp:spPr>
        <a:xfrm>
          <a:off x="1241987" y="582461"/>
          <a:ext cx="10314555" cy="107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04" tIns="113804" rIns="113804" bIns="113804"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ea typeface="Calibri" panose="020F0502020204030204" pitchFamily="34" charset="0"/>
              <a:cs typeface="Calibri" panose="020F0502020204030204" pitchFamily="34" charset="0"/>
            </a:rPr>
            <a:t>Rail: </a:t>
          </a:r>
          <a:r>
            <a:rPr lang="en-GB" sz="1400" b="0" kern="1200">
              <a:latin typeface="Franklin Gothic Book" panose="020B0503020102020204" pitchFamily="34" charset="0"/>
              <a:ea typeface="Calibri" panose="020F0502020204030204" pitchFamily="34" charset="0"/>
              <a:cs typeface="Calibri" panose="020F0502020204030204" pitchFamily="34" charset="0"/>
            </a:rPr>
            <a:t>Track replacement works started w/c 7 July on the Leiston Branch Line. Leiston airfield compound (welfare and parking) programmed to be open from 7 July, with the </a:t>
          </a:r>
          <a:r>
            <a:rPr lang="en-GB" sz="1400" b="0" kern="1200" err="1">
              <a:latin typeface="Franklin Gothic Book" panose="020B0503020102020204" pitchFamily="34" charset="0"/>
              <a:ea typeface="Calibri" panose="020F0502020204030204" pitchFamily="34" charset="0"/>
              <a:cs typeface="Calibri" panose="020F0502020204030204" pitchFamily="34" charset="0"/>
            </a:rPr>
            <a:t>Buckleswood</a:t>
          </a:r>
          <a:r>
            <a:rPr lang="en-GB" sz="1400" b="0" kern="1200">
              <a:latin typeface="Franklin Gothic Book" panose="020B0503020102020204" pitchFamily="34" charset="0"/>
              <a:ea typeface="Calibri" panose="020F0502020204030204" pitchFamily="34" charset="0"/>
              <a:cs typeface="Calibri" panose="020F0502020204030204" pitchFamily="34" charset="0"/>
            </a:rPr>
            <a:t> Road compound to be used for logistics only. Level crossing improvement works by SZC and Network Rail programmed into 2026</a:t>
          </a:r>
          <a:endParaRPr lang="en-GB" sz="1400" b="1" kern="1200">
            <a:latin typeface="Franklin Gothic Book" panose="020B0503020102020204" pitchFamily="34" charset="0"/>
            <a:ea typeface="Calibri" panose="020F0502020204030204" pitchFamily="34" charset="0"/>
            <a:cs typeface="Calibri" panose="020F0502020204030204" pitchFamily="34" charset="0"/>
          </a:endParaRPr>
        </a:p>
      </dsp:txBody>
      <dsp:txXfrm>
        <a:off x="1241987" y="582461"/>
        <a:ext cx="10314555" cy="1075314"/>
      </dsp:txXfrm>
    </dsp:sp>
    <dsp:sp modelId="{BFD0D9D7-4BB1-4BB1-9E84-2048CA03FA4E}">
      <dsp:nvSpPr>
        <dsp:cNvPr id="0" name=""/>
        <dsp:cNvSpPr/>
      </dsp:nvSpPr>
      <dsp:spPr>
        <a:xfrm>
          <a:off x="0" y="1926604"/>
          <a:ext cx="11556543" cy="1075314"/>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sp>
    <dsp:sp modelId="{EA1FAE15-BD72-4415-825C-82080E84DCD8}">
      <dsp:nvSpPr>
        <dsp:cNvPr id="0" name=""/>
        <dsp:cNvSpPr/>
      </dsp:nvSpPr>
      <dsp:spPr>
        <a:xfrm>
          <a:off x="325282" y="2168549"/>
          <a:ext cx="591422" cy="59142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40B77A-59F8-42D2-8358-357A2EFB1E1B}">
      <dsp:nvSpPr>
        <dsp:cNvPr id="0" name=""/>
        <dsp:cNvSpPr/>
      </dsp:nvSpPr>
      <dsp:spPr>
        <a:xfrm>
          <a:off x="1241987" y="1926604"/>
          <a:ext cx="10314555" cy="107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04" tIns="113804" rIns="113804" bIns="113804" numCol="1" spcCol="1270" anchor="ctr" anchorCtr="0">
          <a:noAutofit/>
        </a:bodyPr>
        <a:lstStyle/>
        <a:p>
          <a:pPr marL="0" lvl="0" indent="0" algn="l" defTabSz="622300">
            <a:lnSpc>
              <a:spcPct val="100000"/>
            </a:lnSpc>
            <a:spcBef>
              <a:spcPct val="0"/>
            </a:spcBef>
            <a:spcAft>
              <a:spcPct val="35000"/>
            </a:spcAft>
            <a:buNone/>
          </a:pPr>
          <a:r>
            <a:rPr lang="en-GB" sz="1400" b="1" kern="1200">
              <a:latin typeface="Franklin Gothic Book" panose="020B0503020102020204" pitchFamily="34" charset="0"/>
              <a:ea typeface="Calibri" panose="020F0502020204030204" pitchFamily="34" charset="0"/>
              <a:cs typeface="Calibri" panose="020F0502020204030204" pitchFamily="34" charset="0"/>
            </a:rPr>
            <a:t>Green Rail Route: </a:t>
          </a:r>
          <a:r>
            <a:rPr lang="en-GB" sz="1400" i="0" kern="1200">
              <a:latin typeface="Franklin Gothic Book" panose="020B0503020102020204" pitchFamily="34" charset="0"/>
              <a:ea typeface="Calibri" panose="020F0502020204030204" pitchFamily="34" charset="0"/>
              <a:cs typeface="Calibri" panose="020F0502020204030204" pitchFamily="34" charset="0"/>
            </a:rPr>
            <a:t>Work starting soon on the new junction of Lover’s Lane and Abbey Road as part of the realignment work to allow SZC to install a new level crossing for the Green Rail Route.</a:t>
          </a:r>
          <a:endParaRPr lang="en-GB" sz="1400" b="1" kern="1200">
            <a:latin typeface="Franklin Gothic Book" panose="020B0503020102020204" pitchFamily="34" charset="0"/>
            <a:ea typeface="Calibri" panose="020F0502020204030204" pitchFamily="34" charset="0"/>
            <a:cs typeface="Calibri" panose="020F0502020204030204" pitchFamily="34" charset="0"/>
          </a:endParaRPr>
        </a:p>
      </dsp:txBody>
      <dsp:txXfrm>
        <a:off x="1241987" y="1926604"/>
        <a:ext cx="10314555" cy="10753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57A24-C193-4E22-9F57-73FCD80F7EA4}">
      <dsp:nvSpPr>
        <dsp:cNvPr id="0" name=""/>
        <dsp:cNvSpPr/>
      </dsp:nvSpPr>
      <dsp:spPr>
        <a:xfrm>
          <a:off x="1828109" y="2564"/>
          <a:ext cx="3396936" cy="1536380"/>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effectLst/>
              <a:latin typeface="Franklin Gothic Book" panose="020B0503020102020204" pitchFamily="34" charset="0"/>
              <a:ea typeface="Times New Roman" panose="02020603050405020304" pitchFamily="18" charset="0"/>
              <a:cs typeface="Times New Roman" panose="02020603050405020304" pitchFamily="18" charset="0"/>
            </a:rPr>
            <a:t>Working Paper, Community Benefits and Shared Ownership for Low Carbon Energy Infrastructure </a:t>
          </a:r>
          <a:r>
            <a:rPr lang="en-GB" sz="1700" kern="1200">
              <a:latin typeface="Franklin Gothic Book" panose="020B0503020102020204" pitchFamily="34" charset="0"/>
            </a:rPr>
            <a:t>(DESNZ). Officers drafted response, to be published on our website</a:t>
          </a:r>
        </a:p>
      </dsp:txBody>
      <dsp:txXfrm>
        <a:off x="1828109" y="2564"/>
        <a:ext cx="3396936" cy="1536380"/>
      </dsp:txXfrm>
    </dsp:sp>
    <dsp:sp modelId="{D8EA692A-7A1A-4A68-B31F-CE9A9FD9A7F4}">
      <dsp:nvSpPr>
        <dsp:cNvPr id="0" name=""/>
        <dsp:cNvSpPr/>
      </dsp:nvSpPr>
      <dsp:spPr>
        <a:xfrm>
          <a:off x="154991" y="2564"/>
          <a:ext cx="1521016" cy="153638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B04EE-4C6C-4080-B9F7-CA2A25955E09}">
      <dsp:nvSpPr>
        <dsp:cNvPr id="0" name=""/>
        <dsp:cNvSpPr/>
      </dsp:nvSpPr>
      <dsp:spPr>
        <a:xfrm>
          <a:off x="154991" y="1792447"/>
          <a:ext cx="3396936" cy="1536380"/>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Franklin Gothic Book" panose="020B0503020102020204" pitchFamily="34" charset="0"/>
            </a:rPr>
            <a:t>Biodiversity Net Gain for NSIPs (Consultation, DEFRA). Officers drafting response - will be published on our website</a:t>
          </a:r>
        </a:p>
      </dsp:txBody>
      <dsp:txXfrm>
        <a:off x="154991" y="1792447"/>
        <a:ext cx="3396936" cy="1536380"/>
      </dsp:txXfrm>
    </dsp:sp>
    <dsp:sp modelId="{322AA317-96C8-4968-92DB-1634D268DEC2}">
      <dsp:nvSpPr>
        <dsp:cNvPr id="0" name=""/>
        <dsp:cNvSpPr/>
      </dsp:nvSpPr>
      <dsp:spPr>
        <a:xfrm>
          <a:off x="3704029" y="1792447"/>
          <a:ext cx="1521016" cy="15363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8A1D4E-E6A5-4C29-A74B-7DF5BAF2191F}">
      <dsp:nvSpPr>
        <dsp:cNvPr id="0" name=""/>
        <dsp:cNvSpPr/>
      </dsp:nvSpPr>
      <dsp:spPr>
        <a:xfrm>
          <a:off x="1828109" y="3582330"/>
          <a:ext cx="3396936" cy="1536380"/>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latin typeface="Franklin Gothic Book" panose="020B0503020102020204" pitchFamily="34" charset="0"/>
            </a:rPr>
            <a:t>National Policy Statements EN-1, EN-3, and EN-5 (Consultation, DESNZ). Officer responses available on ESC website</a:t>
          </a:r>
        </a:p>
      </dsp:txBody>
      <dsp:txXfrm>
        <a:off x="1828109" y="3582330"/>
        <a:ext cx="3396936" cy="1536380"/>
      </dsp:txXfrm>
    </dsp:sp>
    <dsp:sp modelId="{50876F68-5ED6-40BC-9DE4-95E4A9148554}">
      <dsp:nvSpPr>
        <dsp:cNvPr id="0" name=""/>
        <dsp:cNvSpPr/>
      </dsp:nvSpPr>
      <dsp:spPr>
        <a:xfrm>
          <a:off x="154991" y="3582330"/>
          <a:ext cx="1521016" cy="153638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626C0-73C2-4A47-B291-FC82F86CA5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18EB467-DF4E-4D5D-9DD4-3282E32730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2A751-6888-460B-A98D-633C6EB3ADD1}" type="datetime1">
              <a:rPr lang="en-GB" smtClean="0"/>
              <a:t>24/07/2025</a:t>
            </a:fld>
            <a:endParaRPr lang="en-GB"/>
          </a:p>
        </p:txBody>
      </p:sp>
      <p:sp>
        <p:nvSpPr>
          <p:cNvPr id="4" name="Footer Placeholder 3">
            <a:extLst>
              <a:ext uri="{FF2B5EF4-FFF2-40B4-BE49-F238E27FC236}">
                <a16:creationId xmlns:a16="http://schemas.microsoft.com/office/drawing/2014/main" id="{553118DD-3ACF-4AFE-B30A-C76991C459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C649BE1-BBAC-4037-9952-E7CACCB03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FB7CF1-78D6-443C-8FBF-C9779BCD5DA3}" type="slidenum">
              <a:rPr lang="en-GB" smtClean="0"/>
              <a:t>‹#›</a:t>
            </a:fld>
            <a:endParaRPr lang="en-GB"/>
          </a:p>
        </p:txBody>
      </p:sp>
    </p:spTree>
    <p:extLst>
      <p:ext uri="{BB962C8B-B14F-4D97-AF65-F5344CB8AC3E}">
        <p14:creationId xmlns:p14="http://schemas.microsoft.com/office/powerpoint/2010/main" val="31704576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DE2B3-314B-4823-8898-A405E40B4D95}" type="datetime1">
              <a:rPr lang="en-GB" noProof="0" smtClean="0"/>
              <a:t>24/07/2025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8E63B-9FFA-4EE9-89AA-03BB306665D8}" type="slidenum">
              <a:rPr lang="en-GB" noProof="0" smtClean="0"/>
              <a:t>‹#›</a:t>
            </a:fld>
            <a:endParaRPr lang="en-GB" noProof="0"/>
          </a:p>
        </p:txBody>
      </p:sp>
    </p:spTree>
    <p:extLst>
      <p:ext uri="{BB962C8B-B14F-4D97-AF65-F5344CB8AC3E}">
        <p14:creationId xmlns:p14="http://schemas.microsoft.com/office/powerpoint/2010/main" val="12407869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D8E63B-9FFA-4EE9-89AA-03BB306665D8}" type="slidenum">
              <a:rPr lang="en-GB" smtClean="0"/>
              <a:t>1</a:t>
            </a:fld>
            <a:endParaRPr lang="en-GB"/>
          </a:p>
        </p:txBody>
      </p:sp>
    </p:spTree>
    <p:extLst>
      <p:ext uri="{BB962C8B-B14F-4D97-AF65-F5344CB8AC3E}">
        <p14:creationId xmlns:p14="http://schemas.microsoft.com/office/powerpoint/2010/main" val="283736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79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876D9B-4CC5-4129-9EBC-D1B488F4DB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74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876D9B-4CC5-4129-9EBC-D1B488F4DB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46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876D9B-4CC5-4129-9EBC-D1B488F4DB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83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67DE-4152-100F-D01C-7FD1A8B54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51F53-501B-17C5-98E3-A6F636246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44CAF-00A5-FB12-E98A-6924958012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E213A0-B96C-B016-22DD-7D32F83277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876D9B-4CC5-4129-9EBC-D1B488F4DB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353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876D9B-4CC5-4129-9EBC-D1B488F4DB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26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48CE-9820-8B67-32E9-60C99A3C0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4DE98-4830-256A-CCEC-6F9859868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FFAD8-4011-624C-DC51-48BD5BDE79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187C114-FF6F-6DE6-076B-EA70DBB628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D8E63B-9FFA-4EE9-89AA-03BB306665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0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a:t>Click to edit Master title style</a:t>
            </a:r>
            <a:endParaRPr lang="en-US"/>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rtl="0"/>
            <a:fld id="{445E6945-0D46-47ED-B7DB-B15B072AE87B}" type="datetime1">
              <a:rPr lang="en-GB" noProof="0" smtClean="0"/>
              <a:t>24/07/2025</a:t>
            </a:fld>
            <a:endParaRPr lang="en-GB" noProof="0"/>
          </a:p>
        </p:txBody>
      </p:sp>
      <p:sp>
        <p:nvSpPr>
          <p:cNvPr id="5" name="Footer Placeholder 4"/>
          <p:cNvSpPr>
            <a:spLocks noGrp="1"/>
          </p:cNvSpPr>
          <p:nvPr>
            <p:ph type="ftr" sz="quarter" idx="11"/>
          </p:nvPr>
        </p:nvSpPr>
        <p:spPr/>
        <p:txBody>
          <a:bodyPr/>
          <a:lstStyle/>
          <a:p>
            <a:pPr rtl="0"/>
            <a:endParaRPr lang="en-GB" noProof="0"/>
          </a:p>
        </p:txBody>
      </p:sp>
      <p:sp>
        <p:nvSpPr>
          <p:cNvPr id="6" name="Slide Number Placeholder 5"/>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34813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rtl="0"/>
            <a:fld id="{195D0C2B-D550-4151-AF6D-710FD77425B0}" type="datetime1">
              <a:rPr lang="en-GB" noProof="0" smtClean="0"/>
              <a:t>24/07/2025</a:t>
            </a:fld>
            <a:endParaRPr lang="en-GB" noProof="0"/>
          </a:p>
        </p:txBody>
      </p:sp>
      <p:sp>
        <p:nvSpPr>
          <p:cNvPr id="8" name="Footer Placeholder 7"/>
          <p:cNvSpPr>
            <a:spLocks noGrp="1"/>
          </p:cNvSpPr>
          <p:nvPr>
            <p:ph type="ftr" sz="quarter" idx="11"/>
          </p:nvPr>
        </p:nvSpPr>
        <p:spPr/>
        <p:txBody>
          <a:bodyPr/>
          <a:lstStyle/>
          <a:p>
            <a:pPr rtl="0"/>
            <a:endParaRPr lang="en-GB" noProof="0"/>
          </a:p>
        </p:txBody>
      </p:sp>
      <p:sp>
        <p:nvSpPr>
          <p:cNvPr id="9" name="Slide Number Placeholder 8"/>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117447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rtl="0"/>
            <a:fld id="{AC0FC174-D677-49F9-81CE-4AEA3802619B}" type="datetime1">
              <a:rPr lang="en-GB" noProof="0" smtClean="0"/>
              <a:t>24/07/2025</a:t>
            </a:fld>
            <a:endParaRPr lang="en-GB" noProof="0"/>
          </a:p>
        </p:txBody>
      </p:sp>
      <p:sp>
        <p:nvSpPr>
          <p:cNvPr id="8" name="Footer Placeholder 7"/>
          <p:cNvSpPr>
            <a:spLocks noGrp="1"/>
          </p:cNvSpPr>
          <p:nvPr>
            <p:ph type="ftr" sz="quarter" idx="11"/>
          </p:nvPr>
        </p:nvSpPr>
        <p:spPr/>
        <p:txBody>
          <a:bodyPr/>
          <a:lstStyle/>
          <a:p>
            <a:pPr rtl="0"/>
            <a:endParaRPr lang="en-GB" noProof="0"/>
          </a:p>
        </p:txBody>
      </p:sp>
      <p:sp>
        <p:nvSpPr>
          <p:cNvPr id="9" name="Slide Number Placeholder 8"/>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1145477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en-GB" noProof="0"/>
              <a:t>Click to edit Master title style</a:t>
            </a:r>
          </a:p>
        </p:txBody>
      </p:sp>
      <p:sp>
        <p:nvSpPr>
          <p:cNvPr id="3" name="Content Placeholder 2"/>
          <p:cNvSpPr>
            <a:spLocks noGrp="1"/>
          </p:cNvSpPr>
          <p:nvPr>
            <p:ph idx="1"/>
          </p:nvPr>
        </p:nvSpPr>
        <p:spPr>
          <a:xfrm>
            <a:off x="3906981"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8" name="Date Placeholder 7"/>
          <p:cNvSpPr>
            <a:spLocks noGrp="1"/>
          </p:cNvSpPr>
          <p:nvPr>
            <p:ph type="dt" sz="half" idx="10"/>
          </p:nvPr>
        </p:nvSpPr>
        <p:spPr/>
        <p:txBody>
          <a:bodyPr rtlCol="0"/>
          <a:lstStyle/>
          <a:p>
            <a:pPr rtl="0"/>
            <a:fld id="{717093C6-88D4-4C78-90FB-4320A75385BB}" type="datetime1">
              <a:rPr lang="en-GB" noProof="0" smtClean="0"/>
              <a:t>24/07/2025</a:t>
            </a:fld>
            <a:endParaRPr lang="en-GB" noProof="0"/>
          </a:p>
        </p:txBody>
      </p:sp>
      <p:sp>
        <p:nvSpPr>
          <p:cNvPr id="9" name="Footer Placeholder 8"/>
          <p:cNvSpPr>
            <a:spLocks noGrp="1"/>
          </p:cNvSpPr>
          <p:nvPr>
            <p:ph type="ftr" sz="quarter" idx="11"/>
          </p:nvPr>
        </p:nvSpPr>
        <p:spPr/>
        <p:txBody>
          <a:bodyPr rtlCol="0"/>
          <a:lstStyle/>
          <a:p>
            <a:pPr rtl="0"/>
            <a:endParaRPr lang="en-GB" noProof="0"/>
          </a:p>
        </p:txBody>
      </p:sp>
      <p:sp>
        <p:nvSpPr>
          <p:cNvPr id="10" name="Slide Number Placeholder 9"/>
          <p:cNvSpPr>
            <a:spLocks noGrp="1"/>
          </p:cNvSpPr>
          <p:nvPr>
            <p:ph type="sldNum" sz="quarter" idx="12"/>
          </p:nvPr>
        </p:nvSpPr>
        <p:spPr/>
        <p:txBody>
          <a:bodyPr rtlCol="0"/>
          <a:lstStyle/>
          <a:p>
            <a:pPr rtl="0"/>
            <a:fld id="{4FAB73BC-B049-4115-A692-8D63A059BFB8}" type="slidenum">
              <a:rPr lang="en-GB" noProof="0" smtClean="0"/>
              <a:pPr rtl="0"/>
              <a:t>‹#›</a:t>
            </a:fld>
            <a:endParaRPr lang="en-GB" noProof="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rtlCol="0"/>
          <a:lstStyle>
            <a:lvl1pPr marL="0" indent="0">
              <a:buNone/>
              <a:defRPr/>
            </a:lvl1pPr>
          </a:lstStyle>
          <a:p>
            <a:pPr lvl="0" rtl="0"/>
            <a:r>
              <a:rPr lang="en-GB" noProof="0"/>
              <a:t>Click to edit Master text styles</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rtlCol="0"/>
          <a:lstStyle>
            <a:lvl1pPr marL="0" indent="0">
              <a:buNone/>
              <a:defRPr/>
            </a:lvl1pPr>
          </a:lstStyle>
          <a:p>
            <a:pPr lvl="0" rtl="0"/>
            <a:r>
              <a:rPr lang="en-GB" noProof="0"/>
              <a:t>Click to edit Master text styles</a:t>
            </a:r>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rtlCol="0"/>
          <a:lstStyle>
            <a:lvl1pPr marL="0" indent="0">
              <a:buNone/>
              <a:defRPr/>
            </a:lvl1pPr>
          </a:lstStyle>
          <a:p>
            <a:pPr lvl="0" rtl="0"/>
            <a:r>
              <a:rPr lang="en-GB" noProof="0"/>
              <a:t>Click to edit Master text styles</a:t>
            </a:r>
          </a:p>
        </p:txBody>
      </p:sp>
    </p:spTree>
    <p:extLst>
      <p:ext uri="{BB962C8B-B14F-4D97-AF65-F5344CB8AC3E}">
        <p14:creationId xmlns:p14="http://schemas.microsoft.com/office/powerpoint/2010/main" val="2075080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rtlCol="0" anchor="b">
            <a:noAutofit/>
          </a:bodyPr>
          <a:lstStyle>
            <a:lvl1pPr algn="l">
              <a:defRPr sz="6000" b="1" i="0" spc="100" baseline="0">
                <a:solidFill>
                  <a:schemeClr val="bg1"/>
                </a:solidFill>
                <a:latin typeface="+mj-lt"/>
              </a:defRPr>
            </a:lvl1pPr>
          </a:lstStyle>
          <a:p>
            <a:pPr rtl="0"/>
            <a:r>
              <a:rPr lang="en-US" noProof="0"/>
              <a:t>Click to edit Master title style</a:t>
            </a:r>
            <a:endParaRPr lang="en-GB" noProof="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rtlCol="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5983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spc="50" baseline="0">
                <a:latin typeface="+mj-lt"/>
              </a:defRPr>
            </a:lvl1pPr>
          </a:lstStyle>
          <a:p>
            <a:pPr rtl="0"/>
            <a:r>
              <a:rPr lang="en-US" noProof="0"/>
              <a:t>Click to edit Master title style</a:t>
            </a:r>
            <a:endParaRPr lang="en-GB" noProof="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rtlCol="0"/>
          <a:lstStyle/>
          <a:p>
            <a:pPr rtl="0"/>
            <a:fld id="{C02CDA83-4160-4EEB-AD7D-1C57C21837F3}"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213961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rtlCol="0"/>
          <a:lstStyle/>
          <a:p>
            <a:pPr rtl="0"/>
            <a:r>
              <a:rPr lang="en-US" noProof="0"/>
              <a:t>Click icon to add picture</a:t>
            </a:r>
            <a:endParaRPr lang="en-GB" noProof="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rtlCol="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rtlCol="0"/>
          <a:lstStyle/>
          <a:p>
            <a:pPr rtl="0"/>
            <a:fld id="{94200668-9301-4F8B-89F3-A4E2AEA80049}"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827462522"/>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rtlCol="0"/>
          <a:lstStyle/>
          <a:p>
            <a:pPr rtl="0"/>
            <a:r>
              <a:rPr lang="en-US" noProof="0"/>
              <a:t>Click icon to add picture</a:t>
            </a:r>
            <a:endParaRPr lang="en-GB" noProof="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rtlCol="0" anchor="b" anchorCtr="0">
            <a:normAutofit/>
          </a:bodyPr>
          <a:lstStyle>
            <a:lvl1pPr>
              <a:defRPr sz="4100" b="1" i="0" baseline="0">
                <a:solidFill>
                  <a:schemeClr val="tx1"/>
                </a:solidFill>
                <a:latin typeface="+mj-lt"/>
              </a:defRPr>
            </a:lvl1pPr>
          </a:lstStyle>
          <a:p>
            <a:pPr rtl="0"/>
            <a:r>
              <a:rPr lang="en-US" noProof="0"/>
              <a:t>Click to edit Master title style</a:t>
            </a:r>
            <a:endParaRPr lang="en-GB" noProof="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Tree>
    <p:extLst>
      <p:ext uri="{BB962C8B-B14F-4D97-AF65-F5344CB8AC3E}">
        <p14:creationId xmlns:p14="http://schemas.microsoft.com/office/powerpoint/2010/main" val="2708305102"/>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rtlCol="0"/>
          <a:lstStyle>
            <a:lvl1pPr>
              <a:defRPr>
                <a:solidFill>
                  <a:schemeClr val="tx1"/>
                </a:solidFill>
              </a:defRPr>
            </a:lvl1pPr>
          </a:lstStyle>
          <a:p>
            <a:pPr rtl="0"/>
            <a:r>
              <a:rPr lang="en-US" noProof="0"/>
              <a:t>Click icon to add chart</a:t>
            </a:r>
            <a:endParaRPr lang="en-GB" noProof="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rtlCol="0"/>
          <a:lstStyle/>
          <a:p>
            <a:pPr rtl="0"/>
            <a:fld id="{029ECAD1-3047-43DC-81B7-231597E81F19}"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rtlCol="0"/>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347557169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en-US" noProof="0"/>
              <a:t>Click icon to add table</a:t>
            </a:r>
            <a:endParaRPr lang="en-GB" noProof="0"/>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rtlCol="0"/>
          <a:lstStyle/>
          <a:p>
            <a:pPr rtl="0"/>
            <a:fld id="{1E6A16EE-7FBD-4E62-A186-69A1E1C8758D}"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rtlCol="0"/>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180193530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rtlCol="0" anchor="t" anchorCtr="0">
            <a:normAutofit/>
          </a:bodyPr>
          <a:lstStyle>
            <a:lvl1pPr>
              <a:lnSpc>
                <a:spcPct val="100000"/>
              </a:lnSpc>
              <a:defRPr sz="2800" b="0" i="0">
                <a:solidFill>
                  <a:schemeClr val="bg1"/>
                </a:solidFill>
                <a:latin typeface="+mn-lt"/>
              </a:defRPr>
            </a:lvl1pPr>
          </a:lstStyle>
          <a:p>
            <a:pPr rtl="0"/>
            <a:r>
              <a:rPr lang="en-US" noProof="0"/>
              <a:t>Click to edit Master title style</a:t>
            </a:r>
            <a:endParaRPr lang="en-GB" noProof="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pPr rtl="0"/>
            <a:r>
              <a:rPr lang="en-GB" sz="20000" b="1" noProof="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Tree>
    <p:extLst>
      <p:ext uri="{BB962C8B-B14F-4D97-AF65-F5344CB8AC3E}">
        <p14:creationId xmlns:p14="http://schemas.microsoft.com/office/powerpoint/2010/main" val="12105284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rtl="0"/>
            <a:fld id="{63D4AD51-6EAC-44C2-BC48-777487346C6A}" type="datetime1">
              <a:rPr lang="en-GB" noProof="0" smtClean="0"/>
              <a:t>24/07/2025</a:t>
            </a:fld>
            <a:endParaRPr lang="en-GB" noProof="0"/>
          </a:p>
        </p:txBody>
      </p:sp>
      <p:sp>
        <p:nvSpPr>
          <p:cNvPr id="5" name="Footer Placeholder 4"/>
          <p:cNvSpPr>
            <a:spLocks noGrp="1"/>
          </p:cNvSpPr>
          <p:nvPr>
            <p:ph type="ftr" sz="quarter" idx="11"/>
          </p:nvPr>
        </p:nvSpPr>
        <p:spPr/>
        <p:txBody>
          <a:bodyPr/>
          <a:lstStyle/>
          <a:p>
            <a:pPr rtl="0"/>
            <a:endParaRPr lang="en-GB" noProof="0"/>
          </a:p>
        </p:txBody>
      </p:sp>
      <p:sp>
        <p:nvSpPr>
          <p:cNvPr id="6" name="Slide Number Placeholder 5"/>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88899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rtlCol="0"/>
          <a:lstStyle/>
          <a:p>
            <a:pPr rtl="0"/>
            <a:r>
              <a:rPr lang="en-US" noProof="0"/>
              <a:t>Click icon to add picture</a:t>
            </a:r>
            <a:endParaRPr lang="en-GB" noProof="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rtlCol="0"/>
          <a:lstStyle/>
          <a:p>
            <a:pPr rtl="0"/>
            <a:r>
              <a:rPr lang="en-US" noProof="0"/>
              <a:t>Click icon to add picture</a:t>
            </a:r>
            <a:endParaRPr lang="en-GB" noProof="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rtlCol="0"/>
          <a:lstStyle/>
          <a:p>
            <a:pPr rtl="0"/>
            <a:r>
              <a:rPr lang="en-US" noProof="0"/>
              <a:t>Click icon to add picture</a:t>
            </a:r>
            <a:endParaRPr lang="en-GB" noProof="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rtlCol="0"/>
          <a:lstStyle/>
          <a:p>
            <a:pPr rtl="0"/>
            <a:r>
              <a:rPr lang="en-US" noProof="0"/>
              <a:t>Click icon to add picture</a:t>
            </a:r>
            <a:endParaRPr lang="en-GB" noProof="0"/>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rtlCol="0"/>
          <a:lstStyle/>
          <a:p>
            <a:pPr rtl="0"/>
            <a:fld id="{D21FA074-9295-430E-9633-F682F8C96958}"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32670024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n-US" noProof="0"/>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n-US" noProof="0"/>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rtlCol="0"/>
          <a:lstStyle/>
          <a:p>
            <a:pPr rtl="0"/>
            <a:fld id="{D33AD83D-9671-4762-AF03-9C719A9CD695}"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rtlCol="0"/>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27087600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rtlCol="0"/>
          <a:lstStyle/>
          <a:p>
            <a:pPr rtl="0"/>
            <a:fld id="{F88F5F63-8808-4375-85CE-D0FAFA3BBE65}"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35288969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rtlCol="0"/>
          <a:lstStyle/>
          <a:p>
            <a:pPr rtl="0"/>
            <a:fld id="{6D17C7AE-DC41-4D6E-8CE7-A0296D62536F}" type="datetime3">
              <a:rPr lang="en-GB" noProof="0" smtClean="0">
                <a:latin typeface="+mn-lt"/>
              </a:rPr>
              <a:t>24 July, 2025</a:t>
            </a:fld>
            <a:endParaRPr lang="en-GB" noProof="0">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5681745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rtlCol="0">
            <a:noAutofit/>
          </a:bodyPr>
          <a:lstStyle>
            <a:lvl1pPr marL="0" indent="0">
              <a:buNone/>
              <a:defRPr sz="1600">
                <a:latin typeface="+mn-lt"/>
              </a:defRPr>
            </a:lvl1pPr>
          </a:lstStyle>
          <a:p>
            <a:pPr lvl="0" rtl="0"/>
            <a:r>
              <a:rPr lang="en-US" noProof="0"/>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rtlCol="0"/>
          <a:lstStyle/>
          <a:p>
            <a:pPr rtl="0"/>
            <a:fld id="{0971D3F5-C297-4F98-9679-48877DEF0EC7}" type="datetime3">
              <a:rPr lang="en-GB" noProof="0" smtClean="0">
                <a:latin typeface="+mn-lt"/>
              </a:rPr>
              <a:t>24 July, 2025</a:t>
            </a:fld>
            <a:endParaRPr lang="en-GB" noProof="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rtlCol="0"/>
          <a:lstStyle/>
          <a:p>
            <a:pPr rtl="0"/>
            <a:r>
              <a:rPr lang="en-GB" noProof="0"/>
              <a:t>Annual Review</a:t>
            </a:r>
            <a:endParaRPr lang="en-GB" b="0" noProof="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rtlCol="0"/>
          <a:lstStyle/>
          <a:p>
            <a:pPr rtl="0"/>
            <a:fld id="{294A09A9-5501-47C1-A89A-A340965A2BE2}" type="slidenum">
              <a:rPr lang="en-GB" noProof="0" smtClean="0"/>
              <a:pPr rtl="0"/>
              <a:t>‹#›</a:t>
            </a:fld>
            <a:endParaRPr lang="en-GB" noProof="0"/>
          </a:p>
        </p:txBody>
      </p:sp>
    </p:spTree>
    <p:extLst>
      <p:ext uri="{BB962C8B-B14F-4D97-AF65-F5344CB8AC3E}">
        <p14:creationId xmlns:p14="http://schemas.microsoft.com/office/powerpoint/2010/main" val="19011583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rtlCol="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rtlCol="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rtlCol="0"/>
          <a:lstStyle/>
          <a:p>
            <a:pPr rtl="0"/>
            <a:r>
              <a:rPr lang="en-US" noProof="0"/>
              <a:t>Click icon to add picture</a:t>
            </a:r>
            <a:endParaRPr lang="en-GB" noProof="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a:p>
          </p:txBody>
        </p:sp>
      </p:grpSp>
    </p:spTree>
    <p:extLst>
      <p:ext uri="{BB962C8B-B14F-4D97-AF65-F5344CB8AC3E}">
        <p14:creationId xmlns:p14="http://schemas.microsoft.com/office/powerpoint/2010/main" val="1869932747"/>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East Suffolk">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0070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latin typeface="Calibri" panose="020F0502020204030204" pitchFamily="34" charset="0"/>
                <a:cs typeface="Calibri" panose="020F050202020403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r>
              <a:rPr lang="en-US"/>
              <a:t>November 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10" name="Picture 9">
            <a:extLst>
              <a:ext uri="{FF2B5EF4-FFF2-40B4-BE49-F238E27FC236}">
                <a16:creationId xmlns:a16="http://schemas.microsoft.com/office/drawing/2014/main" id="{7443B271-38E0-4C4F-A091-BFE38A382158}"/>
              </a:ext>
            </a:extLst>
          </p:cNvPr>
          <p:cNvPicPr>
            <a:picLocks noChangeAspect="1"/>
          </p:cNvPicPr>
          <p:nvPr/>
        </p:nvPicPr>
        <p:blipFill>
          <a:blip r:embed="rId2"/>
          <a:stretch>
            <a:fillRect/>
          </a:stretch>
        </p:blipFill>
        <p:spPr>
          <a:xfrm>
            <a:off x="9277168" y="687185"/>
            <a:ext cx="2911507" cy="2424431"/>
          </a:xfrm>
          <a:prstGeom prst="rect">
            <a:avLst/>
          </a:prstGeom>
        </p:spPr>
      </p:pic>
    </p:spTree>
    <p:extLst>
      <p:ext uri="{BB962C8B-B14F-4D97-AF65-F5344CB8AC3E}">
        <p14:creationId xmlns:p14="http://schemas.microsoft.com/office/powerpoint/2010/main" val="131674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East Suffolk">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0070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latin typeface="Calibri" panose="020F0502020204030204" pitchFamily="34" charset="0"/>
                <a:cs typeface="Calibri" panose="020F050202020403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r>
              <a:rPr lang="en-US"/>
              <a:t>November 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pic>
        <p:nvPicPr>
          <p:cNvPr id="10" name="Picture 9">
            <a:extLst>
              <a:ext uri="{FF2B5EF4-FFF2-40B4-BE49-F238E27FC236}">
                <a16:creationId xmlns:a16="http://schemas.microsoft.com/office/drawing/2014/main" id="{7443B271-38E0-4C4F-A091-BFE38A382158}"/>
              </a:ext>
            </a:extLst>
          </p:cNvPr>
          <p:cNvPicPr>
            <a:picLocks noChangeAspect="1"/>
          </p:cNvPicPr>
          <p:nvPr/>
        </p:nvPicPr>
        <p:blipFill>
          <a:blip r:embed="rId2"/>
          <a:stretch>
            <a:fillRect/>
          </a:stretch>
        </p:blipFill>
        <p:spPr>
          <a:xfrm>
            <a:off x="9277168" y="687185"/>
            <a:ext cx="2911507" cy="2424431"/>
          </a:xfrm>
          <a:prstGeom prst="rect">
            <a:avLst/>
          </a:prstGeom>
        </p:spPr>
      </p:pic>
    </p:spTree>
    <p:extLst>
      <p:ext uri="{BB962C8B-B14F-4D97-AF65-F5344CB8AC3E}">
        <p14:creationId xmlns:p14="http://schemas.microsoft.com/office/powerpoint/2010/main" val="307051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Isosceles Triangle 6">
            <a:extLst>
              <a:ext uri="{FF2B5EF4-FFF2-40B4-BE49-F238E27FC236}">
                <a16:creationId xmlns:a16="http://schemas.microsoft.com/office/drawing/2014/main" id="{81B34F76-C511-4F07-A8F5-DC9F0A83E40E}"/>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8595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Isosceles Triangle 6">
            <a:extLst>
              <a:ext uri="{FF2B5EF4-FFF2-40B4-BE49-F238E27FC236}">
                <a16:creationId xmlns:a16="http://schemas.microsoft.com/office/drawing/2014/main" id="{D49C3746-7E6E-4F68-A24F-2A82D0B6DB36}"/>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407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a:t>Click to edit Master title style</a:t>
            </a:r>
            <a:endParaRPr lang="en-US"/>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rtl="0"/>
            <a:fld id="{640941F9-69A4-400F-AD1B-EA8D7D1430A2}" type="datetime1">
              <a:rPr lang="en-GB" noProof="0" smtClean="0"/>
              <a:t>24/07/2025</a:t>
            </a:fld>
            <a:endParaRPr lang="en-GB" noProof="0"/>
          </a:p>
        </p:txBody>
      </p:sp>
      <p:sp>
        <p:nvSpPr>
          <p:cNvPr id="5" name="Footer Placeholder 4"/>
          <p:cNvSpPr>
            <a:spLocks noGrp="1"/>
          </p:cNvSpPr>
          <p:nvPr>
            <p:ph type="ftr" sz="quarter" idx="11"/>
          </p:nvPr>
        </p:nvSpPr>
        <p:spPr/>
        <p:txBody>
          <a:bodyPr/>
          <a:lstStyle/>
          <a:p>
            <a:pPr rtl="0"/>
            <a:endParaRPr lang="en-GB" noProof="0"/>
          </a:p>
        </p:txBody>
      </p:sp>
      <p:sp>
        <p:nvSpPr>
          <p:cNvPr id="6" name="Slide Number Placeholder 5"/>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3994910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7/24/2025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
        <p:nvSpPr>
          <p:cNvPr id="11" name="Isosceles Triangle 10">
            <a:extLst>
              <a:ext uri="{FF2B5EF4-FFF2-40B4-BE49-F238E27FC236}">
                <a16:creationId xmlns:a16="http://schemas.microsoft.com/office/drawing/2014/main" id="{9CD90868-FEDD-4C98-A4B9-C888BB54D32C}"/>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4737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7/24/2025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
        <p:nvSpPr>
          <p:cNvPr id="13" name="Isosceles Triangle 12">
            <a:extLst>
              <a:ext uri="{FF2B5EF4-FFF2-40B4-BE49-F238E27FC236}">
                <a16:creationId xmlns:a16="http://schemas.microsoft.com/office/drawing/2014/main" id="{D723E958-D9F5-4B42-9CB3-8AFDC704275E}"/>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7786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7/24/2025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
        <p:nvSpPr>
          <p:cNvPr id="9" name="Isosceles Triangle 8">
            <a:extLst>
              <a:ext uri="{FF2B5EF4-FFF2-40B4-BE49-F238E27FC236}">
                <a16:creationId xmlns:a16="http://schemas.microsoft.com/office/drawing/2014/main" id="{0C088C68-BC4F-413F-AE79-8975556017C1}"/>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1258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
        <p:nvSpPr>
          <p:cNvPr id="8" name="Isosceles Triangle 7">
            <a:extLst>
              <a:ext uri="{FF2B5EF4-FFF2-40B4-BE49-F238E27FC236}">
                <a16:creationId xmlns:a16="http://schemas.microsoft.com/office/drawing/2014/main" id="{E1CF3758-007A-45CF-B091-6D7FD3F2B69F}"/>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8464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7/24/2025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
        <p:nvSpPr>
          <p:cNvPr id="11" name="Isosceles Triangle 10">
            <a:extLst>
              <a:ext uri="{FF2B5EF4-FFF2-40B4-BE49-F238E27FC236}">
                <a16:creationId xmlns:a16="http://schemas.microsoft.com/office/drawing/2014/main" id="{88037BB6-EB6B-4016-8BF9-018F4E48B137}"/>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8745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CFDFCC18-BF60-41A6-9544-747206C7062D}"/>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6032" y="1143000"/>
            <a:ext cx="2834640" cy="2377440"/>
          </a:xfrm>
        </p:spPr>
        <p:txBody>
          <a:bodyPr anchor="b">
            <a:normAutofit/>
          </a:bodyPr>
          <a:lstStyle>
            <a:lvl1pPr>
              <a:defRPr sz="3200" b="0">
                <a:latin typeface="Calibri" panose="020F0502020204030204" pitchFamily="34" charset="0"/>
                <a:cs typeface="Calibri" panose="020F050202020403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7/24/2025</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672541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899279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294580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BD06-A0DF-3284-C3AF-DFA319E466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8BEABBF-62DF-93B3-0A60-5A2BFA3C9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4183ACF-B4BC-710D-98D5-90D3B125BC9F}"/>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5" name="Footer Placeholder 4">
            <a:extLst>
              <a:ext uri="{FF2B5EF4-FFF2-40B4-BE49-F238E27FC236}">
                <a16:creationId xmlns:a16="http://schemas.microsoft.com/office/drawing/2014/main" id="{8DCCD72F-19DC-F915-D347-289CE26F46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F83BB6-71A5-5824-BCD8-EAD532D05133}"/>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817138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A65B-6994-AB49-94C5-DEA734CA6F5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3CC7A09-CA0C-AF31-14BD-AD1F9BB6FA2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F5C7C9F-3125-88B0-C75F-C0959A7CFD7C}"/>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5" name="Footer Placeholder 4">
            <a:extLst>
              <a:ext uri="{FF2B5EF4-FFF2-40B4-BE49-F238E27FC236}">
                <a16:creationId xmlns:a16="http://schemas.microsoft.com/office/drawing/2014/main" id="{E9B5AB2C-7FD0-E552-CAE4-BF17AFD9D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FCBED2-B461-2951-7E8A-30D6721C5467}"/>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237850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p:cNvSpPr>
            <a:spLocks noGrp="1"/>
          </p:cNvSpPr>
          <p:nvPr>
            <p:ph type="dt" sz="half" idx="10"/>
          </p:nvPr>
        </p:nvSpPr>
        <p:spPr/>
        <p:txBody>
          <a:bodyPr/>
          <a:lstStyle/>
          <a:p>
            <a:pPr rtl="0"/>
            <a:fld id="{9A0BD96B-E2DC-4583-B122-27859C6FE2A0}" type="datetime1">
              <a:rPr lang="en-GB" noProof="0" smtClean="0"/>
              <a:t>24/07/2025</a:t>
            </a:fld>
            <a:endParaRPr lang="en-GB" noProof="0"/>
          </a:p>
        </p:txBody>
      </p:sp>
      <p:sp>
        <p:nvSpPr>
          <p:cNvPr id="9" name="Footer Placeholder 8"/>
          <p:cNvSpPr>
            <a:spLocks noGrp="1"/>
          </p:cNvSpPr>
          <p:nvPr>
            <p:ph type="ftr" sz="quarter" idx="11"/>
          </p:nvPr>
        </p:nvSpPr>
        <p:spPr/>
        <p:txBody>
          <a:bodyPr/>
          <a:lstStyle/>
          <a:p>
            <a:pPr rtl="0"/>
            <a:endParaRPr lang="en-GB" noProof="0"/>
          </a:p>
        </p:txBody>
      </p:sp>
      <p:sp>
        <p:nvSpPr>
          <p:cNvPr id="10" name="Slide Number Placeholder 9"/>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120928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F198-FEC1-F633-8C8C-DA6B91A088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2AEEF43-4F79-C839-3FB7-36371EAAC1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A7DE1F7-4CC5-D965-075F-16718B2B8093}"/>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5" name="Footer Placeholder 4">
            <a:extLst>
              <a:ext uri="{FF2B5EF4-FFF2-40B4-BE49-F238E27FC236}">
                <a16:creationId xmlns:a16="http://schemas.microsoft.com/office/drawing/2014/main" id="{2EB3C4F6-FF6A-720C-4041-D98702315C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BC3BE2-6129-F656-A812-9909CDF23035}"/>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3021635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1A23-4A1D-FA4D-EF41-612D1A96DB5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7FCD0D-3425-29BE-76E8-695F29C8675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F52484D-48C9-197D-60B3-7EA12DC4E90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13CEED2-18D3-8C72-F5DF-75A6466F50FB}"/>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6" name="Footer Placeholder 5">
            <a:extLst>
              <a:ext uri="{FF2B5EF4-FFF2-40B4-BE49-F238E27FC236}">
                <a16:creationId xmlns:a16="http://schemas.microsoft.com/office/drawing/2014/main" id="{412599C2-3E69-EC02-6252-D0193E64F3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2C7619-1057-DEE7-2D92-22D9C74F1A12}"/>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55262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E488-92B5-1200-61EA-40BB8E0537C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07FB417-1268-DF06-2977-A487D6EAE9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A57B34D-E87D-F899-3DE2-EA56FD0BC4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1C22B79-23D6-2363-BC44-6F33C130A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49C6BF9-6247-2945-1F18-3B0FF05B4F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20282D2-6CE2-F2C3-5295-4AEB2C6ADC80}"/>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8" name="Footer Placeholder 7">
            <a:extLst>
              <a:ext uri="{FF2B5EF4-FFF2-40B4-BE49-F238E27FC236}">
                <a16:creationId xmlns:a16="http://schemas.microsoft.com/office/drawing/2014/main" id="{86F85817-6C7A-0F10-178E-DC91934CE3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021CA1-BEEA-0EA9-B447-6E762BB53BF7}"/>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2019737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8CEA-EC0B-13EE-3E9D-80695657FAB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C5CAF04-9018-27A5-10F4-B688E7CE95E6}"/>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4" name="Footer Placeholder 3">
            <a:extLst>
              <a:ext uri="{FF2B5EF4-FFF2-40B4-BE49-F238E27FC236}">
                <a16:creationId xmlns:a16="http://schemas.microsoft.com/office/drawing/2014/main" id="{9B70DBC2-8664-2F05-D372-167485C526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023E07-B151-2501-D5F5-62775BA440E8}"/>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4112419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B6130-0806-D0FA-4B3E-2C28C511F7D0}"/>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3" name="Footer Placeholder 2">
            <a:extLst>
              <a:ext uri="{FF2B5EF4-FFF2-40B4-BE49-F238E27FC236}">
                <a16:creationId xmlns:a16="http://schemas.microsoft.com/office/drawing/2014/main" id="{F31190EF-CCED-AABC-E202-D868B7E522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60BCD3-E521-9257-EA94-ADD90D40E452}"/>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470399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59FA-4190-5F0B-E680-ECC99EECD6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9524B89-0CD2-5F57-95EF-49D1387944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5E2A58B-B9B8-6D75-8AF4-A3DCA8AE7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535827-4CA0-432D-7449-CA6B805B99DD}"/>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6" name="Footer Placeholder 5">
            <a:extLst>
              <a:ext uri="{FF2B5EF4-FFF2-40B4-BE49-F238E27FC236}">
                <a16:creationId xmlns:a16="http://schemas.microsoft.com/office/drawing/2014/main" id="{CA9F057E-EA67-36F4-7C1E-6ECCF79725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8BE06D-C905-F11A-FE60-7AE37484E51D}"/>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4073861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594C-94A9-602C-13C0-4F9983C348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8FAEDC3-2CF5-B8B7-40A6-31AAA325D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DF0E5D-37A1-84CB-7C53-8F41BEF0F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457B2F-51AE-DC5F-A8E6-E00405F06125}"/>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6" name="Footer Placeholder 5">
            <a:extLst>
              <a:ext uri="{FF2B5EF4-FFF2-40B4-BE49-F238E27FC236}">
                <a16:creationId xmlns:a16="http://schemas.microsoft.com/office/drawing/2014/main" id="{9DE5F508-A802-10DE-8DD2-558D59CAE0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82A927-016E-EAB3-9891-A08368D68392}"/>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3439970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F1DE-F874-7512-6A69-1578F9E6986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52170C6-8F3D-3E75-F7C8-FFE3F4C116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0E5877-2E50-5A6D-10BF-2EC6D46B7365}"/>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5" name="Footer Placeholder 4">
            <a:extLst>
              <a:ext uri="{FF2B5EF4-FFF2-40B4-BE49-F238E27FC236}">
                <a16:creationId xmlns:a16="http://schemas.microsoft.com/office/drawing/2014/main" id="{FA039D1F-A857-97A7-07E5-C552328FE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D43D67-F6F2-314B-9DAB-8C54022785F2}"/>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525101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DECFC3-3F11-6C40-D891-9AB68474A22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20EBF21-5CFA-BFF5-F640-FAB059D4EC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B957AD4-0BC2-06F5-4D4F-4FE1056729C4}"/>
              </a:ext>
            </a:extLst>
          </p:cNvPr>
          <p:cNvSpPr>
            <a:spLocks noGrp="1"/>
          </p:cNvSpPr>
          <p:nvPr>
            <p:ph type="dt" sz="half" idx="10"/>
          </p:nvPr>
        </p:nvSpPr>
        <p:spPr/>
        <p:txBody>
          <a:bodyPr/>
          <a:lstStyle/>
          <a:p>
            <a:fld id="{C5BAC960-DC4D-41E3-876B-B6482B528D7B}" type="datetimeFigureOut">
              <a:rPr lang="en-GB" smtClean="0"/>
              <a:t>24/07/2025</a:t>
            </a:fld>
            <a:endParaRPr lang="en-GB"/>
          </a:p>
        </p:txBody>
      </p:sp>
      <p:sp>
        <p:nvSpPr>
          <p:cNvPr id="5" name="Footer Placeholder 4">
            <a:extLst>
              <a:ext uri="{FF2B5EF4-FFF2-40B4-BE49-F238E27FC236}">
                <a16:creationId xmlns:a16="http://schemas.microsoft.com/office/drawing/2014/main" id="{D4E8BCE3-AFD6-8013-CDAA-8DEBB226EC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578593-8275-6778-BF12-AE944FB09A92}"/>
              </a:ext>
            </a:extLst>
          </p:cNvPr>
          <p:cNvSpPr>
            <a:spLocks noGrp="1"/>
          </p:cNvSpPr>
          <p:nvPr>
            <p:ph type="sldNum" sz="quarter" idx="12"/>
          </p:nvPr>
        </p:nvSpPr>
        <p:spPr/>
        <p:txBody>
          <a:bodyPr/>
          <a:lstStyle/>
          <a:p>
            <a:fld id="{4C4AE373-F52C-4E75-AB3A-712AA6BC7D64}" type="slidenum">
              <a:rPr lang="en-GB" smtClean="0"/>
              <a:t>‹#›</a:t>
            </a:fld>
            <a:endParaRPr lang="en-GB"/>
          </a:p>
        </p:txBody>
      </p:sp>
    </p:spTree>
    <p:extLst>
      <p:ext uri="{BB962C8B-B14F-4D97-AF65-F5344CB8AC3E}">
        <p14:creationId xmlns:p14="http://schemas.microsoft.com/office/powerpoint/2010/main" val="2080610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East Suffolk">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0070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latin typeface="Calibri" panose="020F0502020204030204" pitchFamily="34" charset="0"/>
                <a:cs typeface="Calibri" panose="020F050202020403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0541F9C8-3340-4A42-8806-93C6A3E4F437}"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F7335-6435-4D21-ADAD-E8E750B50D63}" type="slidenum">
              <a:rPr lang="en-GB" smtClean="0"/>
              <a:t>‹#›</a:t>
            </a:fld>
            <a:endParaRPr lang="en-GB"/>
          </a:p>
        </p:txBody>
      </p:sp>
      <p:pic>
        <p:nvPicPr>
          <p:cNvPr id="10" name="Picture 9">
            <a:extLst>
              <a:ext uri="{FF2B5EF4-FFF2-40B4-BE49-F238E27FC236}">
                <a16:creationId xmlns:a16="http://schemas.microsoft.com/office/drawing/2014/main" id="{7443B271-38E0-4C4F-A091-BFE38A382158}"/>
              </a:ext>
            </a:extLst>
          </p:cNvPr>
          <p:cNvPicPr>
            <a:picLocks noChangeAspect="1"/>
          </p:cNvPicPr>
          <p:nvPr/>
        </p:nvPicPr>
        <p:blipFill>
          <a:blip r:embed="rId2"/>
          <a:stretch>
            <a:fillRect/>
          </a:stretch>
        </p:blipFill>
        <p:spPr>
          <a:xfrm>
            <a:off x="9277168" y="687185"/>
            <a:ext cx="2911507" cy="2424431"/>
          </a:xfrm>
          <a:prstGeom prst="rect">
            <a:avLst/>
          </a:prstGeom>
        </p:spPr>
      </p:pic>
    </p:spTree>
    <p:extLst>
      <p:ext uri="{BB962C8B-B14F-4D97-AF65-F5344CB8AC3E}">
        <p14:creationId xmlns:p14="http://schemas.microsoft.com/office/powerpoint/2010/main" val="261826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Placeholder 1"/>
          <p:cNvSpPr>
            <a:spLocks noGrp="1"/>
          </p:cNvSpPr>
          <p:nvPr>
            <p:ph type="dt" sz="half" idx="10"/>
          </p:nvPr>
        </p:nvSpPr>
        <p:spPr/>
        <p:txBody>
          <a:bodyPr/>
          <a:lstStyle/>
          <a:p>
            <a:pPr rtl="0"/>
            <a:fld id="{19359416-1519-47E2-8FD7-7BC4F2F463E6}" type="datetime1">
              <a:rPr lang="en-GB" noProof="0" smtClean="0"/>
              <a:t>24/07/2025</a:t>
            </a:fld>
            <a:endParaRPr lang="en-GB" noProof="0"/>
          </a:p>
        </p:txBody>
      </p:sp>
      <p:sp>
        <p:nvSpPr>
          <p:cNvPr id="11" name="Footer Placeholder 10"/>
          <p:cNvSpPr>
            <a:spLocks noGrp="1"/>
          </p:cNvSpPr>
          <p:nvPr>
            <p:ph type="ftr" sz="quarter" idx="11"/>
          </p:nvPr>
        </p:nvSpPr>
        <p:spPr/>
        <p:txBody>
          <a:bodyPr/>
          <a:lstStyle/>
          <a:p>
            <a:pPr rtl="0"/>
            <a:endParaRPr lang="en-GB" noProof="0"/>
          </a:p>
        </p:txBody>
      </p:sp>
      <p:sp>
        <p:nvSpPr>
          <p:cNvPr id="12" name="Slide Number Placeholder 11"/>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633677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41F9C8-3340-4A42-8806-93C6A3E4F437}"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F7335-6435-4D21-ADAD-E8E750B50D63}" type="slidenum">
              <a:rPr lang="en-GB" smtClean="0"/>
              <a:t>‹#›</a:t>
            </a:fld>
            <a:endParaRPr lang="en-GB"/>
          </a:p>
        </p:txBody>
      </p:sp>
      <p:sp>
        <p:nvSpPr>
          <p:cNvPr id="7" name="Isosceles Triangle 6">
            <a:extLst>
              <a:ext uri="{FF2B5EF4-FFF2-40B4-BE49-F238E27FC236}">
                <a16:creationId xmlns:a16="http://schemas.microsoft.com/office/drawing/2014/main" id="{81B34F76-C511-4F07-A8F5-DC9F0A83E40E}"/>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7341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41F9C8-3340-4A42-8806-93C6A3E4F437}"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3F7335-6435-4D21-ADAD-E8E750B50D63}" type="slidenum">
              <a:rPr lang="en-GB" smtClean="0"/>
              <a:t>‹#›</a:t>
            </a:fld>
            <a:endParaRPr lang="en-GB"/>
          </a:p>
        </p:txBody>
      </p:sp>
      <p:sp>
        <p:nvSpPr>
          <p:cNvPr id="7" name="Isosceles Triangle 6">
            <a:extLst>
              <a:ext uri="{FF2B5EF4-FFF2-40B4-BE49-F238E27FC236}">
                <a16:creationId xmlns:a16="http://schemas.microsoft.com/office/drawing/2014/main" id="{D49C3746-7E6E-4F68-A24F-2A82D0B6DB36}"/>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481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541F9C8-3340-4A42-8806-93C6A3E4F437}" type="datetimeFigureOut">
              <a:rPr lang="en-GB" smtClean="0"/>
              <a:t>24/07/2025</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FF3F7335-6435-4D21-ADAD-E8E750B50D63}" type="slidenum">
              <a:rPr lang="en-GB" smtClean="0"/>
              <a:t>‹#›</a:t>
            </a:fld>
            <a:endParaRPr lang="en-GB"/>
          </a:p>
        </p:txBody>
      </p:sp>
      <p:sp>
        <p:nvSpPr>
          <p:cNvPr id="11" name="Isosceles Triangle 10">
            <a:extLst>
              <a:ext uri="{FF2B5EF4-FFF2-40B4-BE49-F238E27FC236}">
                <a16:creationId xmlns:a16="http://schemas.microsoft.com/office/drawing/2014/main" id="{9CD90868-FEDD-4C98-A4B9-C888BB54D32C}"/>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9967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0541F9C8-3340-4A42-8806-93C6A3E4F437}" type="datetimeFigureOut">
              <a:rPr lang="en-GB" smtClean="0"/>
              <a:t>24/07/2025</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FF3F7335-6435-4D21-ADAD-E8E750B50D63}" type="slidenum">
              <a:rPr lang="en-GB" smtClean="0"/>
              <a:t>‹#›</a:t>
            </a:fld>
            <a:endParaRPr lang="en-GB"/>
          </a:p>
        </p:txBody>
      </p:sp>
      <p:sp>
        <p:nvSpPr>
          <p:cNvPr id="13" name="Isosceles Triangle 12">
            <a:extLst>
              <a:ext uri="{FF2B5EF4-FFF2-40B4-BE49-F238E27FC236}">
                <a16:creationId xmlns:a16="http://schemas.microsoft.com/office/drawing/2014/main" id="{D723E958-D9F5-4B42-9CB3-8AFDC704275E}"/>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5234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2" name="Date Placeholder 1"/>
          <p:cNvSpPr>
            <a:spLocks noGrp="1"/>
          </p:cNvSpPr>
          <p:nvPr>
            <p:ph type="dt" sz="half" idx="10"/>
          </p:nvPr>
        </p:nvSpPr>
        <p:spPr/>
        <p:txBody>
          <a:bodyPr/>
          <a:lstStyle/>
          <a:p>
            <a:fld id="{0541F9C8-3340-4A42-8806-93C6A3E4F437}" type="datetimeFigureOut">
              <a:rPr lang="en-GB" smtClean="0"/>
              <a:t>24/07/2025</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FF3F7335-6435-4D21-ADAD-E8E750B50D63}" type="slidenum">
              <a:rPr lang="en-GB" smtClean="0"/>
              <a:t>‹#›</a:t>
            </a:fld>
            <a:endParaRPr lang="en-GB"/>
          </a:p>
        </p:txBody>
      </p:sp>
      <p:sp>
        <p:nvSpPr>
          <p:cNvPr id="9" name="Isosceles Triangle 8">
            <a:extLst>
              <a:ext uri="{FF2B5EF4-FFF2-40B4-BE49-F238E27FC236}">
                <a16:creationId xmlns:a16="http://schemas.microsoft.com/office/drawing/2014/main" id="{0C088C68-BC4F-413F-AE79-8975556017C1}"/>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5710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41F9C8-3340-4A42-8806-93C6A3E4F437}" type="datetimeFigureOut">
              <a:rPr lang="en-GB" smtClean="0"/>
              <a:t>24/07/2025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3F7335-6435-4D21-ADAD-E8E750B50D63}" type="slidenum">
              <a:rPr lang="en-GB" smtClean="0"/>
              <a:t>‹#›</a:t>
            </a:fld>
            <a:endParaRPr lang="en-GB"/>
          </a:p>
        </p:txBody>
      </p:sp>
      <p:sp>
        <p:nvSpPr>
          <p:cNvPr id="8" name="Isosceles Triangle 7">
            <a:extLst>
              <a:ext uri="{FF2B5EF4-FFF2-40B4-BE49-F238E27FC236}">
                <a16:creationId xmlns:a16="http://schemas.microsoft.com/office/drawing/2014/main" id="{E1CF3758-007A-45CF-B091-6D7FD3F2B69F}"/>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8443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541F9C8-3340-4A42-8806-93C6A3E4F437}" type="datetimeFigureOut">
              <a:rPr lang="en-GB" smtClean="0"/>
              <a:t>24/07/2025</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FF3F7335-6435-4D21-ADAD-E8E750B50D63}" type="slidenum">
              <a:rPr lang="en-GB" smtClean="0"/>
              <a:t>‹#›</a:t>
            </a:fld>
            <a:endParaRPr lang="en-GB"/>
          </a:p>
        </p:txBody>
      </p:sp>
      <p:sp>
        <p:nvSpPr>
          <p:cNvPr id="11" name="Isosceles Triangle 10">
            <a:extLst>
              <a:ext uri="{FF2B5EF4-FFF2-40B4-BE49-F238E27FC236}">
                <a16:creationId xmlns:a16="http://schemas.microsoft.com/office/drawing/2014/main" id="{88037BB6-EB6B-4016-8BF9-018F4E48B137}"/>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14099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CFDFCC18-BF60-41A6-9544-747206C7062D}"/>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6032" y="1143000"/>
            <a:ext cx="2834640" cy="2377440"/>
          </a:xfrm>
        </p:spPr>
        <p:txBody>
          <a:bodyPr anchor="b">
            <a:normAutofit/>
          </a:bodyPr>
          <a:lstStyle>
            <a:lvl1pPr>
              <a:defRPr sz="3200" b="0">
                <a:latin typeface="Calibri" panose="020F0502020204030204" pitchFamily="34" charset="0"/>
                <a:cs typeface="Calibri" panose="020F050202020403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0541F9C8-3340-4A42-8806-93C6A3E4F437}" type="datetimeFigureOut">
              <a:rPr lang="en-GB" smtClean="0"/>
              <a:t>24/07/2025</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FF3F7335-6435-4D21-ADAD-E8E750B50D63}" type="slidenum">
              <a:rPr lang="en-GB" smtClean="0"/>
              <a:t>‹#›</a:t>
            </a:fld>
            <a:endParaRPr lang="en-GB"/>
          </a:p>
        </p:txBody>
      </p:sp>
    </p:spTree>
    <p:extLst>
      <p:ext uri="{BB962C8B-B14F-4D97-AF65-F5344CB8AC3E}">
        <p14:creationId xmlns:p14="http://schemas.microsoft.com/office/powerpoint/2010/main" val="1710506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41F9C8-3340-4A42-8806-93C6A3E4F437}" type="datetimeFigureOut">
              <a:rPr lang="en-GB" smtClean="0"/>
              <a:t>24/07/2025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3F7335-6435-4D21-ADAD-E8E750B50D63}" type="slidenum">
              <a:rPr lang="en-GB" smtClean="0"/>
              <a:t>‹#›</a:t>
            </a:fld>
            <a:endParaRPr lang="en-GB"/>
          </a:p>
        </p:txBody>
      </p:sp>
    </p:spTree>
    <p:extLst>
      <p:ext uri="{BB962C8B-B14F-4D97-AF65-F5344CB8AC3E}">
        <p14:creationId xmlns:p14="http://schemas.microsoft.com/office/powerpoint/2010/main" val="4285139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41F9C8-3340-4A42-8806-93C6A3E4F437}" type="datetimeFigureOut">
              <a:rPr lang="en-GB" smtClean="0"/>
              <a:t>24/07/2025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3F7335-6435-4D21-ADAD-E8E750B50D63}" type="slidenum">
              <a:rPr lang="en-GB" smtClean="0"/>
              <a:t>‹#›</a:t>
            </a:fld>
            <a:endParaRPr lang="en-GB"/>
          </a:p>
        </p:txBody>
      </p:sp>
    </p:spTree>
    <p:extLst>
      <p:ext uri="{BB962C8B-B14F-4D97-AF65-F5344CB8AC3E}">
        <p14:creationId xmlns:p14="http://schemas.microsoft.com/office/powerpoint/2010/main" val="79882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a:p>
        </p:txBody>
      </p:sp>
      <p:sp>
        <p:nvSpPr>
          <p:cNvPr id="2" name="Date Placeholder 1"/>
          <p:cNvSpPr>
            <a:spLocks noGrp="1"/>
          </p:cNvSpPr>
          <p:nvPr>
            <p:ph type="dt" sz="half" idx="10"/>
          </p:nvPr>
        </p:nvSpPr>
        <p:spPr/>
        <p:txBody>
          <a:bodyPr/>
          <a:lstStyle/>
          <a:p>
            <a:pPr rtl="0"/>
            <a:fld id="{C5555351-382A-4E13-AFEF-8F911A9E7A98}" type="datetime1">
              <a:rPr lang="en-GB" noProof="0" smtClean="0"/>
              <a:t>24/07/2025</a:t>
            </a:fld>
            <a:endParaRPr lang="en-GB" noProof="0"/>
          </a:p>
        </p:txBody>
      </p:sp>
      <p:sp>
        <p:nvSpPr>
          <p:cNvPr id="7" name="Footer Placeholder 6"/>
          <p:cNvSpPr>
            <a:spLocks noGrp="1"/>
          </p:cNvSpPr>
          <p:nvPr>
            <p:ph type="ftr" sz="quarter" idx="11"/>
          </p:nvPr>
        </p:nvSpPr>
        <p:spPr/>
        <p:txBody>
          <a:bodyPr/>
          <a:lstStyle/>
          <a:p>
            <a:pPr rtl="0"/>
            <a:endParaRPr lang="en-GB" noProof="0"/>
          </a:p>
        </p:txBody>
      </p:sp>
      <p:sp>
        <p:nvSpPr>
          <p:cNvPr id="8" name="Slide Number Placeholder 7"/>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384547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rtl="0"/>
            <a:fld id="{85EB091D-9063-445B-84E3-8784F1F130EC}" type="datetime1">
              <a:rPr lang="en-GB" noProof="0" smtClean="0"/>
              <a:t>24/07/2025</a:t>
            </a:fld>
            <a:endParaRPr lang="en-GB" noProof="0"/>
          </a:p>
        </p:txBody>
      </p:sp>
      <p:sp>
        <p:nvSpPr>
          <p:cNvPr id="6" name="Footer Placeholder 5"/>
          <p:cNvSpPr>
            <a:spLocks noGrp="1"/>
          </p:cNvSpPr>
          <p:nvPr>
            <p:ph type="ftr" sz="quarter" idx="11"/>
          </p:nvPr>
        </p:nvSpPr>
        <p:spPr/>
        <p:txBody>
          <a:bodyPr/>
          <a:lstStyle/>
          <a:p>
            <a:pPr rtl="0"/>
            <a:endParaRPr lang="en-GB" noProof="0"/>
          </a:p>
        </p:txBody>
      </p:sp>
      <p:sp>
        <p:nvSpPr>
          <p:cNvPr id="7" name="Slide Number Placeholder 6"/>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70652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a:t>Click to edit Master title style</a:t>
            </a:r>
            <a:endParaRPr lang="en-US"/>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pPr rtl="0"/>
            <a:fld id="{325D7494-370F-4B5B-B556-9A8AF97D7D49}" type="datetime1">
              <a:rPr lang="en-GB" noProof="0" smtClean="0"/>
              <a:t>24/07/2025</a:t>
            </a:fld>
            <a:endParaRPr lang="en-GB" noProof="0"/>
          </a:p>
        </p:txBody>
      </p:sp>
      <p:sp>
        <p:nvSpPr>
          <p:cNvPr id="9" name="Footer Placeholder 8"/>
          <p:cNvSpPr>
            <a:spLocks noGrp="1"/>
          </p:cNvSpPr>
          <p:nvPr>
            <p:ph type="ftr" sz="quarter" idx="11"/>
          </p:nvPr>
        </p:nvSpPr>
        <p:spPr/>
        <p:txBody>
          <a:bodyPr/>
          <a:lstStyle/>
          <a:p>
            <a:pPr rtl="0"/>
            <a:endParaRPr lang="en-GB" noProof="0"/>
          </a:p>
        </p:txBody>
      </p:sp>
      <p:sp>
        <p:nvSpPr>
          <p:cNvPr id="10" name="Slide Number Placeholder 9"/>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140213934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a:t>Click to edit Master title style</a:t>
            </a:r>
            <a:endParaRPr lang="en-US"/>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pPr rtl="0"/>
            <a:fld id="{4D2D1154-836B-43F6-B510-C59F1207CF89}" type="datetime1">
              <a:rPr lang="en-GB" noProof="0" smtClean="0"/>
              <a:t>24/07/2025</a:t>
            </a:fld>
            <a:endParaRPr lang="en-GB" noProof="0"/>
          </a:p>
        </p:txBody>
      </p:sp>
      <p:sp>
        <p:nvSpPr>
          <p:cNvPr id="9" name="Footer Placeholder 8"/>
          <p:cNvSpPr>
            <a:spLocks noGrp="1"/>
          </p:cNvSpPr>
          <p:nvPr>
            <p:ph type="ftr" sz="quarter" idx="11"/>
          </p:nvPr>
        </p:nvSpPr>
        <p:spPr>
          <a:xfrm>
            <a:off x="3499101" y="6356350"/>
            <a:ext cx="5911517" cy="365125"/>
          </a:xfrm>
        </p:spPr>
        <p:txBody>
          <a:bodyPr/>
          <a:lstStyle/>
          <a:p>
            <a:pPr rtl="0"/>
            <a:endParaRPr lang="en-GB" noProof="0"/>
          </a:p>
        </p:txBody>
      </p:sp>
      <p:sp>
        <p:nvSpPr>
          <p:cNvPr id="10" name="Slide Number Placeholder 9"/>
          <p:cNvSpPr>
            <a:spLocks noGrp="1"/>
          </p:cNvSpPr>
          <p:nvPr>
            <p:ph type="sldNum" sz="quarter" idx="12"/>
          </p:nvPr>
        </p:nvSpPr>
        <p:spPr/>
        <p:txBody>
          <a:body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152367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325D7494-370F-4B5B-B556-9A8AF97D7D49}" type="datetime1">
              <a:rPr lang="en-GB" noProof="0" smtClean="0"/>
              <a:t>24/07/2025</a:t>
            </a:fld>
            <a:endParaRPr lang="en-GB" noProof="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en-GB" noProof="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en-GB" noProof="0" smtClean="0"/>
              <a:pPr rtl="0"/>
              <a:t>‹#›</a:t>
            </a:fld>
            <a:endParaRPr lang="en-GB" noProof="0"/>
          </a:p>
        </p:txBody>
      </p:sp>
    </p:spTree>
    <p:extLst>
      <p:ext uri="{BB962C8B-B14F-4D97-AF65-F5344CB8AC3E}">
        <p14:creationId xmlns:p14="http://schemas.microsoft.com/office/powerpoint/2010/main" val="358121682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72"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8AC5E797-DDC7-4716-ABC9-2C172A510C23}" type="datetime3">
              <a:rPr lang="en-GB" noProof="0" smtClean="0">
                <a:latin typeface="+mn-lt"/>
              </a:rPr>
              <a:t>24 July, 2025</a:t>
            </a:fld>
            <a:endParaRPr lang="en-GB" noProof="0">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pPr rtl="0"/>
            <a:r>
              <a:rPr lang="en-GB" noProof="0"/>
              <a:t>Annual Review</a:t>
            </a:r>
            <a:endParaRPr lang="en-GB" b="0" noProof="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294A09A9-5501-47C1-A89A-A340965A2BE2}" type="slidenum">
              <a:rPr lang="en-GB" noProof="0" smtClean="0"/>
              <a:pPr rtl="0"/>
              <a:t>‹#›</a:t>
            </a:fld>
            <a:endParaRPr lang="en-GB" noProof="0">
              <a:latin typeface="+mn-lt"/>
            </a:endParaRPr>
          </a:p>
        </p:txBody>
      </p:sp>
    </p:spTree>
    <p:extLst>
      <p:ext uri="{BB962C8B-B14F-4D97-AF65-F5344CB8AC3E}">
        <p14:creationId xmlns:p14="http://schemas.microsoft.com/office/powerpoint/2010/main" val="3222827483"/>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0070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7/24/2025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
        <p:nvSpPr>
          <p:cNvPr id="9" name="Isosceles Triangle 8">
            <a:extLst>
              <a:ext uri="{FF2B5EF4-FFF2-40B4-BE49-F238E27FC236}">
                <a16:creationId xmlns:a16="http://schemas.microsoft.com/office/drawing/2014/main" id="{71011D07-C1A8-4B17-B989-B0A199EF4B74}"/>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809958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Calibri" panose="020F0502020204030204" pitchFamily="34" charset="0"/>
          <a:ea typeface="+mj-ea"/>
          <a:cs typeface="Calibri" panose="020F0502020204030204" pitchFamily="34"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DD147-2A72-0DE7-E9B6-E88DA4062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34CABEB-EDCF-2849-3382-ADAA2D4F05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57F2C5-D759-D5E3-1C63-D4721C308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BAC960-DC4D-41E3-876B-B6482B528D7B}" type="datetimeFigureOut">
              <a:rPr lang="en-GB" smtClean="0"/>
              <a:t>24/07/2025</a:t>
            </a:fld>
            <a:endParaRPr lang="en-GB"/>
          </a:p>
        </p:txBody>
      </p:sp>
      <p:sp>
        <p:nvSpPr>
          <p:cNvPr id="5" name="Footer Placeholder 4">
            <a:extLst>
              <a:ext uri="{FF2B5EF4-FFF2-40B4-BE49-F238E27FC236}">
                <a16:creationId xmlns:a16="http://schemas.microsoft.com/office/drawing/2014/main" id="{2B9F7CAA-5707-5C21-165C-DA21CFB8B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23CB7F6-6B06-99F6-A7EE-49B3812D22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4AE373-F52C-4E75-AB3A-712AA6BC7D64}" type="slidenum">
              <a:rPr lang="en-GB" smtClean="0"/>
              <a:t>‹#›</a:t>
            </a:fld>
            <a:endParaRPr lang="en-GB"/>
          </a:p>
        </p:txBody>
      </p:sp>
    </p:spTree>
    <p:extLst>
      <p:ext uri="{BB962C8B-B14F-4D97-AF65-F5344CB8AC3E}">
        <p14:creationId xmlns:p14="http://schemas.microsoft.com/office/powerpoint/2010/main" val="250906194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0070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541F9C8-3340-4A42-8806-93C6A3E4F437}" type="datetimeFigureOut">
              <a:rPr lang="en-GB" smtClean="0"/>
              <a:t>24/07/2025</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F3F7335-6435-4D21-ADAD-E8E750B50D63}" type="slidenum">
              <a:rPr lang="en-GB" smtClean="0"/>
              <a:t>‹#›</a:t>
            </a:fld>
            <a:endParaRPr lang="en-GB"/>
          </a:p>
        </p:txBody>
      </p:sp>
      <p:sp>
        <p:nvSpPr>
          <p:cNvPr id="9" name="Isosceles Triangle 8">
            <a:extLst>
              <a:ext uri="{FF2B5EF4-FFF2-40B4-BE49-F238E27FC236}">
                <a16:creationId xmlns:a16="http://schemas.microsoft.com/office/drawing/2014/main" id="{71011D07-C1A8-4B17-B989-B0A199EF4B74}"/>
              </a:ext>
            </a:extLst>
          </p:cNvPr>
          <p:cNvSpPr/>
          <p:nvPr/>
        </p:nvSpPr>
        <p:spPr>
          <a:xfrm>
            <a:off x="3474720" y="5810596"/>
            <a:ext cx="8720861" cy="1047404"/>
          </a:xfrm>
          <a:prstGeom prst="triangle">
            <a:avLst>
              <a:gd name="adj" fmla="val 100000"/>
            </a:avLst>
          </a:prstGeom>
          <a:solidFill>
            <a:srgbClr val="8EC7CE"/>
          </a:solidFill>
          <a:ln>
            <a:solidFill>
              <a:srgbClr val="8EC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091016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Calibri" panose="020F0502020204030204" pitchFamily="34" charset="0"/>
          <a:ea typeface="+mj-ea"/>
          <a:cs typeface="Calibri" panose="020F0502020204030204" pitchFamily="34"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hyperlink" Target="http://www.suffolktreewardens.org.uk/" TargetMode="Externa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www.eastsuffolk.gov.uk/assets/Planning/Planning-Policy-and-Local-Plans/Local-Plans/Local-Devlopment-Scheme-March-2025-.pdf"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hyperlink" Target="https://www.eastsuffolk.gov.uk/assets/Planning/Planning-Policy-and-Local-Plans/Open-Data/East-Suffolk-Housing-Position-Statement.pdf"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s://eu.surveymonkey.com/r/localplanning"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hyperlink" Target="https://www.eastsuffolk.gov.uk/assets/Planning/Energy-Projects/Sea-Link/ESC-Relevant-Representation-SeaLink.pdf" TargetMode="Externa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v.uk/government/news/sizewell-c-gets-green-light-with-final-investment-decision" TargetMode="External"/><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7.png"/><Relationship Id="rId7" Type="http://schemas.openxmlformats.org/officeDocument/2006/relationships/diagramQuickStyle" Target="../diagrams/quickStyle5.xml"/><Relationship Id="rId2" Type="http://schemas.openxmlformats.org/officeDocument/2006/relationships/hyperlink" Target="https://www.newcivilengineer.com/latest/sizewell-c-aerial-images-and-official-updates-reveal-construction-progress-16-07-2025/" TargetMode="External"/><Relationship Id="rId1" Type="http://schemas.openxmlformats.org/officeDocument/2006/relationships/slideLayout" Target="../slideLayouts/slideLayout2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8.png"/><Relationship Id="rId9" Type="http://schemas.microsoft.com/office/2007/relationships/diagramDrawing" Target="../diagrams/drawing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newcivilengineer.com/latest/sizewell-c-aerial-images-and-official-updates-reveal-construction-progress-16-07-2025/" TargetMode="Externa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hyperlink" Target="https://www.eastsuffolk.gov.uk/assets/Planning/Energy-Projects/Sizewell/Governance/SZC-Main-Development-Site-Forum-July-2025.pdf" TargetMode="Externa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newcivilengineer.com/latest/sizewell-c-aerial-images-and-official-updates-reveal-construction-progress-16-07-2025/" TargetMode="External"/><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newcivilengineer.com/latest/sizewell-c-aerial-images-and-official-updates-reveal-construction-progress-16-07-2025/" TargetMode="External"/><Relationship Id="rId1" Type="http://schemas.openxmlformats.org/officeDocument/2006/relationships/slideLayout" Target="../slideLayouts/slideLayout28.xml"/><Relationship Id="rId6" Type="http://schemas.openxmlformats.org/officeDocument/2006/relationships/hyperlink" Target="https://www.eastsuffolk.gov.uk/assets/Planning/Energy-Projects/Sizewell/Governance/SZC-Main-Development-Site-Forum-July-2025.pdf"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hyperlink" Target="https://www.eastsuffolk.gov.uk/assets/Planning/Energy-Projects/Sizewell/Governance/SZC-Main-Development-Site-Forum-July-2025.pdf" TargetMode="External"/><Relationship Id="rId2" Type="http://schemas.openxmlformats.org/officeDocument/2006/relationships/hyperlink" Target="https://www.newcivilengineer.com/latest/sizewell-c-aerial-images-and-official-updates-reveal-construction-progress-16-07-2025/" TargetMode="Externa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6.png"/><Relationship Id="rId7" Type="http://schemas.openxmlformats.org/officeDocument/2006/relationships/diagramQuickStyle" Target="../diagrams/quickStyle6.xml"/><Relationship Id="rId2" Type="http://schemas.openxmlformats.org/officeDocument/2006/relationships/hyperlink" Target="https://www.newcivilengineer.com/latest/sizewell-c-aerial-images-and-official-updates-reveal-construction-progress-16-07-2025/" TargetMode="External"/><Relationship Id="rId1" Type="http://schemas.openxmlformats.org/officeDocument/2006/relationships/slideLayout" Target="../slideLayouts/slideLayout2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7.png"/><Relationship Id="rId9" Type="http://schemas.microsoft.com/office/2007/relationships/diagramDrawing" Target="../diagrams/drawing6.xml"/></Relationships>
</file>

<file path=ppt/slides/_rels/slide4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diagramLayout" Target="../diagrams/layout7.xml"/><Relationship Id="rId7" Type="http://schemas.openxmlformats.org/officeDocument/2006/relationships/image" Target="../media/image64.png"/><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8" Type="http://schemas.openxmlformats.org/officeDocument/2006/relationships/hyperlink" Target="https://www.eastsuffolk.gov.uk/planning/national-infrastructure-and-energy-projects/strategic-engagement/" TargetMode="External"/><Relationship Id="rId3" Type="http://schemas.openxmlformats.org/officeDocument/2006/relationships/hyperlink" Target="https://www.eastsuffolk.gov.uk/planning/national-infrastructure-and-energy-projects/sizewell-c-nuclear-power-station/requirement-discharge/" TargetMode="External"/><Relationship Id="rId7" Type="http://schemas.openxmlformats.org/officeDocument/2006/relationships/hyperlink" Target="https://national-infrastructure-consenting.planninginspectorate.gov.uk/projects/EN020026" TargetMode="External"/><Relationship Id="rId2" Type="http://schemas.openxmlformats.org/officeDocument/2006/relationships/hyperlink" Target="https://www.eastsuffolk.gov.uk/planning/national-infrastructure-and-energy-projects/sizewell-c-nuclear-power-station/governance-groups/" TargetMode="External"/><Relationship Id="rId1" Type="http://schemas.openxmlformats.org/officeDocument/2006/relationships/slideLayout" Target="../slideLayouts/slideLayout28.xml"/><Relationship Id="rId6" Type="http://schemas.openxmlformats.org/officeDocument/2006/relationships/hyperlink" Target="https://www.nationalgrid.com/the-great-grid-upgrade/sea-link" TargetMode="External"/><Relationship Id="rId5" Type="http://schemas.openxmlformats.org/officeDocument/2006/relationships/hyperlink" Target="https://www.eastsuffolk.gov.uk/planning/national-infrastructure-and-energy-projects/sea-link/" TargetMode="External"/><Relationship Id="rId4" Type="http://schemas.openxmlformats.org/officeDocument/2006/relationships/hyperlink" Target="https://www.szcworkstracker.co.u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2F231C-9E36-40B0-A4AD-D3AD1E81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80E3FC-06A2-4801-8281-7E4E063B7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466616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485128" y="1298448"/>
            <a:ext cx="3842653" cy="3255264"/>
          </a:xfrm>
        </p:spPr>
        <p:txBody>
          <a:bodyPr rtlCol="0">
            <a:normAutofit/>
          </a:bodyPr>
          <a:lstStyle/>
          <a:p>
            <a:pPr rtl="0"/>
            <a:r>
              <a:rPr lang="en-GB" sz="4600"/>
              <a:t>East Suffolk Council </a:t>
            </a:r>
            <a:br>
              <a:rPr lang="en-GB" sz="4600"/>
            </a:br>
            <a:r>
              <a:rPr lang="en-GB" sz="4600"/>
              <a:t>Town &amp; Parish Forum </a:t>
            </a:r>
            <a:br>
              <a:rPr lang="en-GB" sz="4600"/>
            </a:br>
            <a:r>
              <a:rPr lang="en-GB" sz="4600"/>
              <a:t>July 2025</a:t>
            </a:r>
          </a:p>
        </p:txBody>
      </p:sp>
      <p:sp>
        <p:nvSpPr>
          <p:cNvPr id="10" name="Rectangle 9">
            <a:extLst>
              <a:ext uri="{FF2B5EF4-FFF2-40B4-BE49-F238E27FC236}">
                <a16:creationId xmlns:a16="http://schemas.microsoft.com/office/drawing/2014/main" id="{6993D2C4-33A7-4A1E-B168-F4C7A692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66981E-645D-4036-BB9A-5E14E16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54E15C-DA50-4F0F-A416-E3B088C75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6" name="Picture 5" descr="A logo with a triangle and text&#10;&#10;AI-generated content may be incorrect.">
            <a:extLst>
              <a:ext uri="{FF2B5EF4-FFF2-40B4-BE49-F238E27FC236}">
                <a16:creationId xmlns:a16="http://schemas.microsoft.com/office/drawing/2014/main" id="{F02AEC4F-834E-A07A-2AB4-679ED9150471}"/>
              </a:ext>
            </a:extLst>
          </p:cNvPr>
          <p:cNvPicPr>
            <a:picLocks noChangeAspect="1"/>
          </p:cNvPicPr>
          <p:nvPr/>
        </p:nvPicPr>
        <p:blipFill>
          <a:blip r:embed="rId3"/>
          <a:srcRect l="2760" r="3962" b="4"/>
          <a:stretch>
            <a:fillRect/>
          </a:stretch>
        </p:blipFill>
        <p:spPr>
          <a:xfrm>
            <a:off x="7460907" y="3264090"/>
            <a:ext cx="4027002" cy="3593910"/>
          </a:xfrm>
          <a:prstGeom prst="rect">
            <a:avLst/>
          </a:prstGeom>
        </p:spPr>
      </p:pic>
      <p:pic>
        <p:nvPicPr>
          <p:cNvPr id="5" name="Picture 4" descr="Plans">
            <a:extLst>
              <a:ext uri="{FF2B5EF4-FFF2-40B4-BE49-F238E27FC236}">
                <a16:creationId xmlns:a16="http://schemas.microsoft.com/office/drawing/2014/main" id="{A3A2E0DA-DA21-447D-AD1F-3DB915DD05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746" r="16966" b="-2"/>
          <a:stretch>
            <a:fillRect/>
          </a:stretch>
        </p:blipFill>
        <p:spPr>
          <a:xfrm>
            <a:off x="5137460" y="10"/>
            <a:ext cx="4113440"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pic>
        <p:nvPicPr>
          <p:cNvPr id="16" name="Picture 15" descr="A group of people sitting around a table">
            <a:extLst>
              <a:ext uri="{FF2B5EF4-FFF2-40B4-BE49-F238E27FC236}">
                <a16:creationId xmlns:a16="http://schemas.microsoft.com/office/drawing/2014/main" id="{0FA66E98-E480-3B7B-A7B5-084D42E61697}"/>
              </a:ext>
            </a:extLst>
          </p:cNvPr>
          <p:cNvPicPr>
            <a:picLocks noChangeAspect="1"/>
          </p:cNvPicPr>
          <p:nvPr/>
        </p:nvPicPr>
        <p:blipFill>
          <a:blip r:embed="rId5"/>
          <a:srcRect l="14103"/>
          <a:stretch/>
        </p:blipFill>
        <p:spPr>
          <a:xfrm>
            <a:off x="5151293" y="4080912"/>
            <a:ext cx="2143555" cy="2008992"/>
          </a:xfrm>
          <a:prstGeom prst="rect">
            <a:avLst/>
          </a:prstGeom>
        </p:spPr>
      </p:pic>
      <p:pic>
        <p:nvPicPr>
          <p:cNvPr id="20" name="Picture 19" descr="A person standing in front of a screen">
            <a:extLst>
              <a:ext uri="{FF2B5EF4-FFF2-40B4-BE49-F238E27FC236}">
                <a16:creationId xmlns:a16="http://schemas.microsoft.com/office/drawing/2014/main" id="{E527DDA2-6C1E-3EB7-CF04-63D62D553448}"/>
              </a:ext>
            </a:extLst>
          </p:cNvPr>
          <p:cNvPicPr>
            <a:picLocks noChangeAspect="1"/>
          </p:cNvPicPr>
          <p:nvPr/>
        </p:nvPicPr>
        <p:blipFill>
          <a:blip r:embed="rId6"/>
          <a:srcRect r="12267" b="2235"/>
          <a:stretch/>
        </p:blipFill>
        <p:spPr>
          <a:xfrm>
            <a:off x="9408840" y="681407"/>
            <a:ext cx="2183392" cy="2421817"/>
          </a:xfrm>
          <a:prstGeom prst="rect">
            <a:avLst/>
          </a:prstGeom>
        </p:spPr>
      </p:pic>
    </p:spTree>
    <p:extLst>
      <p:ext uri="{BB962C8B-B14F-4D97-AF65-F5344CB8AC3E}">
        <p14:creationId xmlns:p14="http://schemas.microsoft.com/office/powerpoint/2010/main" val="27458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FC7D-1271-D5AE-A88E-FBE1EE8EB3B3}"/>
              </a:ext>
            </a:extLst>
          </p:cNvPr>
          <p:cNvSpPr>
            <a:spLocks noGrp="1"/>
          </p:cNvSpPr>
          <p:nvPr>
            <p:ph type="title"/>
          </p:nvPr>
        </p:nvSpPr>
        <p:spPr/>
        <p:txBody>
          <a:bodyPr/>
          <a:lstStyle/>
          <a:p>
            <a:r>
              <a:rPr lang="en-US"/>
              <a:t>TREES IN CONSERVATION AREAS</a:t>
            </a:r>
            <a:endParaRPr lang="en-GB"/>
          </a:p>
        </p:txBody>
      </p:sp>
      <p:sp>
        <p:nvSpPr>
          <p:cNvPr id="3" name="Content Placeholder 2">
            <a:extLst>
              <a:ext uri="{FF2B5EF4-FFF2-40B4-BE49-F238E27FC236}">
                <a16:creationId xmlns:a16="http://schemas.microsoft.com/office/drawing/2014/main" id="{DA93D247-52EA-BD4D-7660-CAE209A79C32}"/>
              </a:ext>
            </a:extLst>
          </p:cNvPr>
          <p:cNvSpPr>
            <a:spLocks noGrp="1"/>
          </p:cNvSpPr>
          <p:nvPr>
            <p:ph idx="1"/>
          </p:nvPr>
        </p:nvSpPr>
        <p:spPr/>
        <p:txBody>
          <a:bodyPr vert="horz" lIns="91440" tIns="45720" rIns="91440" bIns="45720" rtlCol="0" anchor="t">
            <a:normAutofit fontScale="85000" lnSpcReduction="20000"/>
          </a:bodyPr>
          <a:lstStyle/>
          <a:p>
            <a:r>
              <a:rPr lang="en-US" sz="2800"/>
              <a:t>Applies to all trees with a stem diameter greater than 75mm measured 1.4m. </a:t>
            </a:r>
            <a:r>
              <a:rPr lang="en-US"/>
              <a:t>above</a:t>
            </a:r>
            <a:r>
              <a:rPr lang="en-US" sz="2800"/>
              <a:t> ground level.</a:t>
            </a:r>
          </a:p>
          <a:p>
            <a:r>
              <a:rPr lang="en-US" sz="2800"/>
              <a:t>Essentially imposes all the same restrictions/requirements as a TPO tree…</a:t>
            </a:r>
          </a:p>
          <a:p>
            <a:pPr marL="0" indent="0">
              <a:buNone/>
            </a:pPr>
            <a:r>
              <a:rPr lang="en-US" sz="2800"/>
              <a:t>Except……..</a:t>
            </a:r>
          </a:p>
          <a:p>
            <a:r>
              <a:rPr lang="en-US" sz="2800"/>
              <a:t>The applicant is no longer applying for permission, but giving Notice (S211) of intention to carry out works.</a:t>
            </a:r>
          </a:p>
          <a:p>
            <a:r>
              <a:rPr lang="en-US" sz="2800"/>
              <a:t>The local authority has 6 weeks to decide whether to raise no objection, or to allow 6 weeks to lapse, in which case the work may go ahead, or to serve a TPO.</a:t>
            </a:r>
          </a:p>
          <a:p>
            <a:r>
              <a:rPr lang="en-US" sz="2800"/>
              <a:t>A TPO has to be served to prevent the notified work because a notification cannot simply be refused (it’s a notification not an application).</a:t>
            </a:r>
          </a:p>
          <a:p>
            <a:r>
              <a:rPr lang="en-US" sz="2800"/>
              <a:t>Therefore the tree must show same qualifying TPO criteria as before.</a:t>
            </a:r>
          </a:p>
          <a:p>
            <a:r>
              <a:rPr lang="en-US" sz="2800"/>
              <a:t>Exemptions are same as TPOs.</a:t>
            </a:r>
            <a:endParaRPr lang="en-GB" sz="2800"/>
          </a:p>
          <a:p>
            <a:endParaRPr lang="en-GB"/>
          </a:p>
        </p:txBody>
      </p:sp>
    </p:spTree>
    <p:extLst>
      <p:ext uri="{BB962C8B-B14F-4D97-AF65-F5344CB8AC3E}">
        <p14:creationId xmlns:p14="http://schemas.microsoft.com/office/powerpoint/2010/main" val="1926024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AD1E331-A3DB-C1E7-B7D8-E884936A94CD}"/>
              </a:ext>
            </a:extLst>
          </p:cNvPr>
          <p:cNvSpPr>
            <a:spLocks noGrp="1"/>
          </p:cNvSpPr>
          <p:nvPr>
            <p:ph type="title"/>
          </p:nvPr>
        </p:nvSpPr>
        <p:spPr>
          <a:xfrm>
            <a:off x="640080" y="325369"/>
            <a:ext cx="4368602" cy="1956841"/>
          </a:xfrm>
        </p:spPr>
        <p:txBody>
          <a:bodyPr anchor="b">
            <a:normAutofit/>
          </a:bodyPr>
          <a:lstStyle/>
          <a:p>
            <a:r>
              <a:rPr lang="en-GB" sz="5400"/>
              <a:t>Other legislation-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A957E68-4110-8524-4AA7-6BEE2C16909D}"/>
              </a:ext>
            </a:extLst>
          </p:cNvPr>
          <p:cNvSpPr>
            <a:spLocks noGrp="1"/>
          </p:cNvSpPr>
          <p:nvPr>
            <p:ph idx="1"/>
          </p:nvPr>
        </p:nvSpPr>
        <p:spPr>
          <a:xfrm>
            <a:off x="640080" y="2872899"/>
            <a:ext cx="4243589" cy="3320668"/>
          </a:xfrm>
        </p:spPr>
        <p:txBody>
          <a:bodyPr>
            <a:normAutofit/>
          </a:bodyPr>
          <a:lstStyle/>
          <a:p>
            <a:r>
              <a:rPr lang="en-GB" sz="2200"/>
              <a:t>1997 Hedgerow Regulations</a:t>
            </a:r>
          </a:p>
          <a:p>
            <a:r>
              <a:rPr lang="en-GB" sz="2200"/>
              <a:t>Felling Licence under the Forestry Act</a:t>
            </a:r>
          </a:p>
          <a:p>
            <a:r>
              <a:rPr lang="en-GB" sz="2200"/>
              <a:t>High Hedges legislation</a:t>
            </a:r>
          </a:p>
        </p:txBody>
      </p:sp>
      <p:pic>
        <p:nvPicPr>
          <p:cNvPr id="5" name="Picture 4" descr="A field with trees and fog&#10;&#10;AI-generated content may be incorrect.">
            <a:extLst>
              <a:ext uri="{FF2B5EF4-FFF2-40B4-BE49-F238E27FC236}">
                <a16:creationId xmlns:a16="http://schemas.microsoft.com/office/drawing/2014/main" id="{9AC0704A-785B-60C4-73C4-26E14A19DFA9}"/>
              </a:ext>
            </a:extLst>
          </p:cNvPr>
          <p:cNvPicPr>
            <a:picLocks noChangeAspect="1"/>
          </p:cNvPicPr>
          <p:nvPr/>
        </p:nvPicPr>
        <p:blipFill>
          <a:blip r:embed="rId2">
            <a:extLst>
              <a:ext uri="{28A0092B-C50C-407E-A947-70E740481C1C}">
                <a14:useLocalDpi xmlns:a14="http://schemas.microsoft.com/office/drawing/2010/main" val="0"/>
              </a:ext>
            </a:extLst>
          </a:blip>
          <a:srcRect r="2477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9806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CD55-90B6-FA04-9A7A-79F8BCF892F8}"/>
              </a:ext>
            </a:extLst>
          </p:cNvPr>
          <p:cNvSpPr>
            <a:spLocks noGrp="1"/>
          </p:cNvSpPr>
          <p:nvPr>
            <p:ph type="title"/>
          </p:nvPr>
        </p:nvSpPr>
        <p:spPr/>
        <p:txBody>
          <a:bodyPr/>
          <a:lstStyle/>
          <a:p>
            <a:r>
              <a:rPr lang="en-GB"/>
              <a:t>TREE STRATEGY</a:t>
            </a:r>
          </a:p>
        </p:txBody>
      </p:sp>
      <p:sp>
        <p:nvSpPr>
          <p:cNvPr id="3" name="Content Placeholder 2">
            <a:extLst>
              <a:ext uri="{FF2B5EF4-FFF2-40B4-BE49-F238E27FC236}">
                <a16:creationId xmlns:a16="http://schemas.microsoft.com/office/drawing/2014/main" id="{1FBEA1CD-15F8-10C0-1ECC-564C3F20F8BA}"/>
              </a:ext>
            </a:extLst>
          </p:cNvPr>
          <p:cNvSpPr>
            <a:spLocks noGrp="1"/>
          </p:cNvSpPr>
          <p:nvPr>
            <p:ph idx="1"/>
          </p:nvPr>
        </p:nvSpPr>
        <p:spPr/>
        <p:txBody>
          <a:bodyPr/>
          <a:lstStyle/>
          <a:p>
            <a:pPr marL="0" indent="0">
              <a:buNone/>
            </a:pPr>
            <a:r>
              <a:rPr lang="en-GB"/>
              <a:t>The Council is currently preparing a tree strategy partly focussed on seeing the planting of 250,000 trees.</a:t>
            </a:r>
          </a:p>
          <a:p>
            <a:pPr marL="0" indent="0">
              <a:buNone/>
            </a:pPr>
            <a:endParaRPr lang="en-GB"/>
          </a:p>
          <a:p>
            <a:pPr marL="0" indent="0">
              <a:buNone/>
            </a:pPr>
            <a:r>
              <a:rPr lang="en-GB"/>
              <a:t>To achieve this, we will be making a call for sites from any organisation that wishes to take part in meeting this ambition and that can include Town and Parish Councils. </a:t>
            </a:r>
          </a:p>
          <a:p>
            <a:pPr marL="0" indent="0">
              <a:buNone/>
            </a:pPr>
            <a:endParaRPr lang="en-GB"/>
          </a:p>
        </p:txBody>
      </p:sp>
    </p:spTree>
    <p:extLst>
      <p:ext uri="{BB962C8B-B14F-4D97-AF65-F5344CB8AC3E}">
        <p14:creationId xmlns:p14="http://schemas.microsoft.com/office/powerpoint/2010/main" val="1854545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09A5-E2AE-8456-6EE8-D1FC425C9F50}"/>
              </a:ext>
            </a:extLst>
          </p:cNvPr>
          <p:cNvSpPr>
            <a:spLocks noGrp="1"/>
          </p:cNvSpPr>
          <p:nvPr>
            <p:ph type="title"/>
          </p:nvPr>
        </p:nvSpPr>
        <p:spPr/>
        <p:txBody>
          <a:bodyPr/>
          <a:lstStyle/>
          <a:p>
            <a:r>
              <a:rPr lang="en-GB"/>
              <a:t>TREE WARDENS</a:t>
            </a:r>
          </a:p>
        </p:txBody>
      </p:sp>
      <p:sp>
        <p:nvSpPr>
          <p:cNvPr id="3" name="Content Placeholder 2">
            <a:extLst>
              <a:ext uri="{FF2B5EF4-FFF2-40B4-BE49-F238E27FC236}">
                <a16:creationId xmlns:a16="http://schemas.microsoft.com/office/drawing/2014/main" id="{464A0FE8-387F-0281-737B-5CFECB837F63}"/>
              </a:ext>
            </a:extLst>
          </p:cNvPr>
          <p:cNvSpPr>
            <a:spLocks noGrp="1"/>
          </p:cNvSpPr>
          <p:nvPr>
            <p:ph idx="1"/>
          </p:nvPr>
        </p:nvSpPr>
        <p:spPr/>
        <p:txBody>
          <a:bodyPr vert="horz" lIns="91440" tIns="45720" rIns="91440" bIns="45720" rtlCol="0" anchor="t">
            <a:normAutofit/>
          </a:bodyPr>
          <a:lstStyle/>
          <a:p>
            <a:r>
              <a:rPr lang="en-GB"/>
              <a:t>The Suffolk Tree Wardens have recently celebrated their 30</a:t>
            </a:r>
            <a:r>
              <a:rPr lang="en-GB" baseline="30000"/>
              <a:t>th</a:t>
            </a:r>
            <a:r>
              <a:rPr lang="en-GB"/>
              <a:t> anniversary.</a:t>
            </a:r>
          </a:p>
          <a:p>
            <a:r>
              <a:rPr lang="en-GB"/>
              <a:t>They are now a self –governing charitable organisation.</a:t>
            </a:r>
          </a:p>
          <a:p>
            <a:r>
              <a:rPr lang="en-GB"/>
              <a:t>Full details of who they are, what they do, and why your community needs one if you haven’t got one can be found at:</a:t>
            </a:r>
          </a:p>
          <a:p>
            <a:endParaRPr lang="en-GB"/>
          </a:p>
          <a:p>
            <a:pPr marL="0" indent="0">
              <a:buNone/>
            </a:pPr>
            <a:r>
              <a:rPr lang="en-GB">
                <a:hlinkClick r:id="rId2"/>
              </a:rPr>
              <a:t>www.suffolktreewardens.org.uk</a:t>
            </a:r>
            <a:endParaRPr lang="en-GB"/>
          </a:p>
          <a:p>
            <a:pPr marL="0" indent="0">
              <a:buNone/>
            </a:pPr>
            <a:endParaRPr lang="en-GB"/>
          </a:p>
          <a:p>
            <a:pPr marL="0" indent="0">
              <a:buNone/>
            </a:pPr>
            <a:endParaRPr lang="en-GB"/>
          </a:p>
        </p:txBody>
      </p:sp>
    </p:spTree>
    <p:extLst>
      <p:ext uri="{BB962C8B-B14F-4D97-AF65-F5344CB8AC3E}">
        <p14:creationId xmlns:p14="http://schemas.microsoft.com/office/powerpoint/2010/main" val="371723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73893E5-F5C9-4649-BB06-3D16C0CFF418}"/>
              </a:ext>
            </a:extLst>
          </p:cNvPr>
          <p:cNvSpPr>
            <a:spLocks noGrp="1"/>
          </p:cNvSpPr>
          <p:nvPr>
            <p:ph type="title"/>
          </p:nvPr>
        </p:nvSpPr>
        <p:spPr>
          <a:xfrm>
            <a:off x="640080" y="325369"/>
            <a:ext cx="4368602" cy="1956841"/>
          </a:xfrm>
        </p:spPr>
        <p:txBody>
          <a:bodyPr anchor="b">
            <a:normAutofit/>
          </a:bodyPr>
          <a:lstStyle/>
          <a:p>
            <a:r>
              <a:rPr lang="en-GB" sz="5400"/>
              <a:t>LANDSCAPE CHARACTER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sunset over a field&#10;&#10;AI-generated content may be incorrect.">
            <a:extLst>
              <a:ext uri="{FF2B5EF4-FFF2-40B4-BE49-F238E27FC236}">
                <a16:creationId xmlns:a16="http://schemas.microsoft.com/office/drawing/2014/main" id="{CE4B54E7-1E91-7CF7-C100-D7D7584C7D3F}"/>
              </a:ext>
            </a:extLst>
          </p:cNvPr>
          <p:cNvPicPr>
            <a:picLocks noChangeAspect="1"/>
          </p:cNvPicPr>
          <p:nvPr/>
        </p:nvPicPr>
        <p:blipFill>
          <a:blip r:embed="rId2">
            <a:extLst>
              <a:ext uri="{28A0092B-C50C-407E-A947-70E740481C1C}">
                <a14:useLocalDpi xmlns:a14="http://schemas.microsoft.com/office/drawing/2010/main" val="0"/>
              </a:ext>
            </a:extLst>
          </a:blip>
          <a:srcRect l="14348" r="1042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39499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0D24B2B-E195-3670-1945-2523487CB175}"/>
              </a:ext>
            </a:extLst>
          </p:cNvPr>
          <p:cNvSpPr>
            <a:spLocks noGrp="1"/>
          </p:cNvSpPr>
          <p:nvPr>
            <p:ph idx="1"/>
          </p:nvPr>
        </p:nvSpPr>
        <p:spPr>
          <a:xfrm>
            <a:off x="640080" y="2872899"/>
            <a:ext cx="4243589" cy="3320668"/>
          </a:xfrm>
        </p:spPr>
        <p:txBody>
          <a:bodyPr vert="horz" lIns="91440" tIns="45720" rIns="91440" bIns="45720" rtlCol="0" anchor="t">
            <a:noAutofit/>
          </a:bodyPr>
          <a:lstStyle/>
          <a:p>
            <a:r>
              <a:rPr lang="en-GB" sz="1800"/>
              <a:t>The District is currently covered by 2 Landscape Character Assessments; one Waveney, one Suffolk Coastal.</a:t>
            </a:r>
          </a:p>
          <a:p>
            <a:r>
              <a:rPr lang="en-GB" sz="1800"/>
              <a:t>These are currently under review to be amalgamated into an up-to-date East Suffolk format and digitized so that they can be viewed as a layer on our GIS mapping.</a:t>
            </a:r>
          </a:p>
          <a:p>
            <a:r>
              <a:rPr lang="en-GB" sz="1800"/>
              <a:t>This is of relevance to Neighbourhood Plans and it will help you with your planning consultation responses in respect of maintaining your local landscape distinctiveness. </a:t>
            </a:r>
          </a:p>
        </p:txBody>
      </p:sp>
      <p:pic>
        <p:nvPicPr>
          <p:cNvPr id="5" name="Picture 4" descr="A field of grass with trees in the background&#10;&#10;AI-generated content may be incorrect.">
            <a:extLst>
              <a:ext uri="{FF2B5EF4-FFF2-40B4-BE49-F238E27FC236}">
                <a16:creationId xmlns:a16="http://schemas.microsoft.com/office/drawing/2014/main" id="{C0CCBEB6-8249-E8A4-D9F8-74B1233A47D3}"/>
              </a:ext>
            </a:extLst>
          </p:cNvPr>
          <p:cNvPicPr>
            <a:picLocks noChangeAspect="1"/>
          </p:cNvPicPr>
          <p:nvPr/>
        </p:nvPicPr>
        <p:blipFill>
          <a:blip r:embed="rId2">
            <a:extLst>
              <a:ext uri="{28A0092B-C50C-407E-A947-70E740481C1C}">
                <a14:useLocalDpi xmlns:a14="http://schemas.microsoft.com/office/drawing/2010/main" val="0"/>
              </a:ext>
            </a:extLst>
          </a:blip>
          <a:srcRect l="18161" r="25418"/>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4896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D537-6644-3FFD-16ED-53001B1E11D6}"/>
              </a:ext>
            </a:extLst>
          </p:cNvPr>
          <p:cNvSpPr>
            <a:spLocks noGrp="1"/>
          </p:cNvSpPr>
          <p:nvPr>
            <p:ph type="title"/>
          </p:nvPr>
        </p:nvSpPr>
        <p:spPr/>
        <p:txBody>
          <a:bodyPr/>
          <a:lstStyle/>
          <a:p>
            <a:r>
              <a:rPr lang="en-GB"/>
              <a:t>LANDSCAPE MONITORING</a:t>
            </a:r>
          </a:p>
        </p:txBody>
      </p:sp>
      <p:sp>
        <p:nvSpPr>
          <p:cNvPr id="3" name="Content Placeholder 2">
            <a:extLst>
              <a:ext uri="{FF2B5EF4-FFF2-40B4-BE49-F238E27FC236}">
                <a16:creationId xmlns:a16="http://schemas.microsoft.com/office/drawing/2014/main" id="{7A4F3ADC-22B5-1C3C-32D3-111FEA445E53}"/>
              </a:ext>
            </a:extLst>
          </p:cNvPr>
          <p:cNvSpPr>
            <a:spLocks noGrp="1"/>
          </p:cNvSpPr>
          <p:nvPr>
            <p:ph idx="1"/>
          </p:nvPr>
        </p:nvSpPr>
        <p:spPr/>
        <p:txBody>
          <a:bodyPr vert="horz" lIns="91440" tIns="45720" rIns="91440" bIns="45720" rtlCol="0" anchor="t">
            <a:normAutofit/>
          </a:bodyPr>
          <a:lstStyle/>
          <a:p>
            <a:r>
              <a:rPr lang="en-GB"/>
              <a:t>With our current team numbers we are now able to embark on a programme of monitoring of new landscape works associated with new developments.</a:t>
            </a:r>
          </a:p>
          <a:p>
            <a:r>
              <a:rPr lang="en-GB"/>
              <a:t>We aim to have a comprehensive Districtwide programme to ensure better quality delivery of new planting. </a:t>
            </a:r>
          </a:p>
          <a:p>
            <a:r>
              <a:rPr lang="en-GB"/>
              <a:t>There is potential for Tree Wardens to have a role in this as local ‘eyes on the ground’.</a:t>
            </a:r>
          </a:p>
        </p:txBody>
      </p:sp>
    </p:spTree>
    <p:extLst>
      <p:ext uri="{BB962C8B-B14F-4D97-AF65-F5344CB8AC3E}">
        <p14:creationId xmlns:p14="http://schemas.microsoft.com/office/powerpoint/2010/main" val="407671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set over a river&#10;&#10;AI-generated content may be incorrect.">
            <a:extLst>
              <a:ext uri="{FF2B5EF4-FFF2-40B4-BE49-F238E27FC236}">
                <a16:creationId xmlns:a16="http://schemas.microsoft.com/office/drawing/2014/main" id="{648E501A-949F-1062-5C4F-03FD1A3EAED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880" r="-2" b="18159"/>
          <a:stretch>
            <a:fillRect/>
          </a:stretch>
        </p:blipFill>
        <p:spPr>
          <a:xfrm>
            <a:off x="-6588" y="10"/>
            <a:ext cx="12198588" cy="6857990"/>
          </a:xfrm>
          <a:prstGeom prst="rect">
            <a:avLst/>
          </a:prstGeom>
        </p:spPr>
      </p:pic>
    </p:spTree>
    <p:extLst>
      <p:ext uri="{BB962C8B-B14F-4D97-AF65-F5344CB8AC3E}">
        <p14:creationId xmlns:p14="http://schemas.microsoft.com/office/powerpoint/2010/main" val="3500690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C1A4-44A4-45A9-A063-D2646876083E}"/>
              </a:ext>
            </a:extLst>
          </p:cNvPr>
          <p:cNvSpPr>
            <a:spLocks noGrp="1"/>
          </p:cNvSpPr>
          <p:nvPr>
            <p:ph type="ctrTitle"/>
          </p:nvPr>
        </p:nvSpPr>
        <p:spPr>
          <a:xfrm>
            <a:off x="966331" y="1781527"/>
            <a:ext cx="7315200" cy="3255264"/>
          </a:xfrm>
        </p:spPr>
        <p:txBody>
          <a:bodyPr anchor="ctr">
            <a:normAutofit fontScale="90000"/>
          </a:bodyPr>
          <a:lstStyle/>
          <a:p>
            <a:br>
              <a:rPr lang="en-GB" altLang="en-US" sz="4800" b="1"/>
            </a:br>
            <a:br>
              <a:rPr lang="en-GB" altLang="en-US" sz="4800" b="1"/>
            </a:br>
            <a:r>
              <a:rPr lang="en-GB" altLang="en-US" sz="4800" b="1"/>
              <a:t>Development Management</a:t>
            </a:r>
            <a:br>
              <a:rPr lang="en-GB" altLang="en-US" sz="4800" b="1"/>
            </a:br>
            <a:br>
              <a:rPr lang="en-GB" altLang="en-US" sz="4800" b="1"/>
            </a:br>
            <a:br>
              <a:rPr lang="en-GB" altLang="en-US" sz="4800" b="1"/>
            </a:br>
            <a:r>
              <a:rPr lang="en-GB" altLang="en-US" sz="4800" b="1"/>
              <a:t>Joe Blackmore – Planning Manager </a:t>
            </a:r>
            <a:br>
              <a:rPr lang="en-GB" altLang="en-US" sz="3600"/>
            </a:br>
            <a:endParaRPr lang="en-GB" sz="3600"/>
          </a:p>
        </p:txBody>
      </p:sp>
    </p:spTree>
    <p:extLst>
      <p:ext uri="{BB962C8B-B14F-4D97-AF65-F5344CB8AC3E}">
        <p14:creationId xmlns:p14="http://schemas.microsoft.com/office/powerpoint/2010/main" val="257392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5693-4EDF-FFEB-2222-840215C045DD}"/>
              </a:ext>
            </a:extLst>
          </p:cNvPr>
          <p:cNvSpPr>
            <a:spLocks noGrp="1"/>
          </p:cNvSpPr>
          <p:nvPr>
            <p:ph type="title"/>
          </p:nvPr>
        </p:nvSpPr>
        <p:spPr/>
        <p:txBody>
          <a:bodyPr/>
          <a:lstStyle/>
          <a:p>
            <a:pPr algn="ctr"/>
            <a:r>
              <a:rPr lang="en-GB"/>
              <a:t>What are the Various Application Types?</a:t>
            </a:r>
          </a:p>
        </p:txBody>
      </p:sp>
      <p:sp>
        <p:nvSpPr>
          <p:cNvPr id="4" name="Oval 3">
            <a:extLst>
              <a:ext uri="{FF2B5EF4-FFF2-40B4-BE49-F238E27FC236}">
                <a16:creationId xmlns:a16="http://schemas.microsoft.com/office/drawing/2014/main" id="{3C99C42B-97D7-EE49-479B-7FB3FAC02D4A}"/>
              </a:ext>
            </a:extLst>
          </p:cNvPr>
          <p:cNvSpPr/>
          <p:nvPr/>
        </p:nvSpPr>
        <p:spPr>
          <a:xfrm>
            <a:off x="6473952" y="2980944"/>
            <a:ext cx="2249424" cy="1234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orbel" panose="020B0503020204020204"/>
                <a:ea typeface="+mn-ea"/>
                <a:cs typeface="+mn-cs"/>
              </a:rPr>
              <a:t>Planning Application Types</a:t>
            </a:r>
          </a:p>
        </p:txBody>
      </p:sp>
      <p:cxnSp>
        <p:nvCxnSpPr>
          <p:cNvPr id="6" name="Straight Connector 5">
            <a:extLst>
              <a:ext uri="{FF2B5EF4-FFF2-40B4-BE49-F238E27FC236}">
                <a16:creationId xmlns:a16="http://schemas.microsoft.com/office/drawing/2014/main" id="{AEC0D880-6A8D-39BB-D666-7827205B5135}"/>
              </a:ext>
            </a:extLst>
          </p:cNvPr>
          <p:cNvCxnSpPr>
            <a:cxnSpLocks/>
          </p:cNvCxnSpPr>
          <p:nvPr/>
        </p:nvCxnSpPr>
        <p:spPr>
          <a:xfrm flipV="1">
            <a:off x="8740140" y="2487168"/>
            <a:ext cx="1513332" cy="893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F4B8D4-53AD-C2D9-525F-159CFBCA0B17}"/>
              </a:ext>
            </a:extLst>
          </p:cNvPr>
          <p:cNvCxnSpPr>
            <a:cxnSpLocks/>
          </p:cNvCxnSpPr>
          <p:nvPr/>
        </p:nvCxnSpPr>
        <p:spPr>
          <a:xfrm flipV="1">
            <a:off x="4937760" y="3803905"/>
            <a:ext cx="1519428" cy="428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FCB064-D5E3-EA1A-755C-4DB6435DEB1F}"/>
              </a:ext>
            </a:extLst>
          </p:cNvPr>
          <p:cNvCxnSpPr>
            <a:cxnSpLocks/>
          </p:cNvCxnSpPr>
          <p:nvPr/>
        </p:nvCxnSpPr>
        <p:spPr>
          <a:xfrm flipV="1">
            <a:off x="8193024" y="954133"/>
            <a:ext cx="2185415" cy="2099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996F80-41D6-4EF5-6E02-3DFA02135A09}"/>
              </a:ext>
            </a:extLst>
          </p:cNvPr>
          <p:cNvCxnSpPr>
            <a:cxnSpLocks/>
          </p:cNvCxnSpPr>
          <p:nvPr/>
        </p:nvCxnSpPr>
        <p:spPr>
          <a:xfrm flipH="1" flipV="1">
            <a:off x="4770121" y="1377913"/>
            <a:ext cx="2334767" cy="16761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0E02AE-037C-B031-9755-A3E217CEEC6D}"/>
              </a:ext>
            </a:extLst>
          </p:cNvPr>
          <p:cNvCxnSpPr/>
          <p:nvPr/>
        </p:nvCxnSpPr>
        <p:spPr>
          <a:xfrm flipH="1">
            <a:off x="4663440" y="3907319"/>
            <a:ext cx="1938528" cy="1572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836F38-63C7-DB75-75C7-22DEA17DFCD6}"/>
              </a:ext>
            </a:extLst>
          </p:cNvPr>
          <p:cNvCxnSpPr/>
          <p:nvPr/>
        </p:nvCxnSpPr>
        <p:spPr>
          <a:xfrm flipH="1">
            <a:off x="6729984" y="4215384"/>
            <a:ext cx="475488" cy="1088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C71E19-71B0-6B64-F4D0-6AC242C29355}"/>
              </a:ext>
            </a:extLst>
          </p:cNvPr>
          <p:cNvCxnSpPr/>
          <p:nvPr/>
        </p:nvCxnSpPr>
        <p:spPr>
          <a:xfrm>
            <a:off x="8019288" y="4215384"/>
            <a:ext cx="704088" cy="1088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0783BD-8CBD-386C-8A39-0868509C54EB}"/>
              </a:ext>
            </a:extLst>
          </p:cNvPr>
          <p:cNvCxnSpPr>
            <a:cxnSpLocks/>
          </p:cNvCxnSpPr>
          <p:nvPr/>
        </p:nvCxnSpPr>
        <p:spPr>
          <a:xfrm>
            <a:off x="8683752" y="3822192"/>
            <a:ext cx="1517904" cy="1298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7E5A23-D5B2-D027-74E8-6C9B6E9E0FD0}"/>
              </a:ext>
            </a:extLst>
          </p:cNvPr>
          <p:cNvCxnSpPr>
            <a:cxnSpLocks/>
          </p:cNvCxnSpPr>
          <p:nvPr/>
        </p:nvCxnSpPr>
        <p:spPr>
          <a:xfrm>
            <a:off x="8823960" y="3639312"/>
            <a:ext cx="1484376" cy="536014"/>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98B6645-5B63-6810-E014-F60A8918C568}"/>
              </a:ext>
            </a:extLst>
          </p:cNvPr>
          <p:cNvSpPr txBox="1"/>
          <p:nvPr/>
        </p:nvSpPr>
        <p:spPr>
          <a:xfrm>
            <a:off x="3520440" y="5486400"/>
            <a:ext cx="202996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Full Planning 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“FUL”</a:t>
            </a:r>
          </a:p>
        </p:txBody>
      </p:sp>
      <p:sp>
        <p:nvSpPr>
          <p:cNvPr id="26" name="TextBox 25">
            <a:extLst>
              <a:ext uri="{FF2B5EF4-FFF2-40B4-BE49-F238E27FC236}">
                <a16:creationId xmlns:a16="http://schemas.microsoft.com/office/drawing/2014/main" id="{BEFBF1AD-71BE-5B4A-9FD5-B67F40A7209F}"/>
              </a:ext>
            </a:extLst>
          </p:cNvPr>
          <p:cNvSpPr txBox="1"/>
          <p:nvPr/>
        </p:nvSpPr>
        <p:spPr>
          <a:xfrm>
            <a:off x="5897880" y="5303627"/>
            <a:ext cx="193852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Outline Planning Application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“Out” </a:t>
            </a:r>
          </a:p>
        </p:txBody>
      </p:sp>
      <p:sp>
        <p:nvSpPr>
          <p:cNvPr id="27" name="TextBox 26">
            <a:extLst>
              <a:ext uri="{FF2B5EF4-FFF2-40B4-BE49-F238E27FC236}">
                <a16:creationId xmlns:a16="http://schemas.microsoft.com/office/drawing/2014/main" id="{AD56FD6C-CB05-F9C9-3620-42299AFEA63E}"/>
              </a:ext>
            </a:extLst>
          </p:cNvPr>
          <p:cNvSpPr txBox="1"/>
          <p:nvPr/>
        </p:nvSpPr>
        <p:spPr>
          <a:xfrm>
            <a:off x="3745992" y="41791"/>
            <a:ext cx="2383536"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Permitted Development Notifications and Prior Approvals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“PNH”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“P3Q”</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“AGO”</a:t>
            </a:r>
          </a:p>
        </p:txBody>
      </p:sp>
      <p:sp>
        <p:nvSpPr>
          <p:cNvPr id="29" name="TextBox 28">
            <a:extLst>
              <a:ext uri="{FF2B5EF4-FFF2-40B4-BE49-F238E27FC236}">
                <a16:creationId xmlns:a16="http://schemas.microsoft.com/office/drawing/2014/main" id="{632622F4-13C6-35C1-00EC-D443A33E936B}"/>
              </a:ext>
            </a:extLst>
          </p:cNvPr>
          <p:cNvSpPr txBox="1"/>
          <p:nvPr/>
        </p:nvSpPr>
        <p:spPr>
          <a:xfrm>
            <a:off x="10082783" y="5051953"/>
            <a:ext cx="193852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Listed Building Consent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“LBC”</a:t>
            </a:r>
          </a:p>
        </p:txBody>
      </p:sp>
      <p:sp>
        <p:nvSpPr>
          <p:cNvPr id="30" name="TextBox 29">
            <a:extLst>
              <a:ext uri="{FF2B5EF4-FFF2-40B4-BE49-F238E27FC236}">
                <a16:creationId xmlns:a16="http://schemas.microsoft.com/office/drawing/2014/main" id="{E35E1807-F516-C145-BCF0-208552BA87AB}"/>
              </a:ext>
            </a:extLst>
          </p:cNvPr>
          <p:cNvSpPr txBox="1"/>
          <p:nvPr/>
        </p:nvSpPr>
        <p:spPr>
          <a:xfrm>
            <a:off x="8141208" y="5312878"/>
            <a:ext cx="206044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Reserved Matters 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“ARM</a:t>
            </a:r>
          </a:p>
        </p:txBody>
      </p:sp>
      <p:sp>
        <p:nvSpPr>
          <p:cNvPr id="33" name="TextBox 32">
            <a:extLst>
              <a:ext uri="{FF2B5EF4-FFF2-40B4-BE49-F238E27FC236}">
                <a16:creationId xmlns:a16="http://schemas.microsoft.com/office/drawing/2014/main" id="{72EC3524-79DF-A590-16FF-DC5F84418D42}"/>
              </a:ext>
            </a:extLst>
          </p:cNvPr>
          <p:cNvSpPr txBox="1"/>
          <p:nvPr/>
        </p:nvSpPr>
        <p:spPr>
          <a:xfrm>
            <a:off x="10140696" y="4101191"/>
            <a:ext cx="179527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Advertisement Consent Apps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“ADI” “ADN”</a:t>
            </a:r>
          </a:p>
        </p:txBody>
      </p:sp>
      <p:sp>
        <p:nvSpPr>
          <p:cNvPr id="35" name="TextBox 34">
            <a:extLst>
              <a:ext uri="{FF2B5EF4-FFF2-40B4-BE49-F238E27FC236}">
                <a16:creationId xmlns:a16="http://schemas.microsoft.com/office/drawing/2014/main" id="{BF05E4D2-3839-0B06-5A57-6B19DB60FE00}"/>
              </a:ext>
            </a:extLst>
          </p:cNvPr>
          <p:cNvSpPr txBox="1"/>
          <p:nvPr/>
        </p:nvSpPr>
        <p:spPr>
          <a:xfrm>
            <a:off x="3337560" y="3224368"/>
            <a:ext cx="1938528"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Applications Made by The Council as Developer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“RG3”</a:t>
            </a:r>
          </a:p>
        </p:txBody>
      </p:sp>
      <p:sp>
        <p:nvSpPr>
          <p:cNvPr id="38" name="TextBox 37">
            <a:extLst>
              <a:ext uri="{FF2B5EF4-FFF2-40B4-BE49-F238E27FC236}">
                <a16:creationId xmlns:a16="http://schemas.microsoft.com/office/drawing/2014/main" id="{85854474-40A8-D9EF-EBDB-E15D86508A70}"/>
              </a:ext>
            </a:extLst>
          </p:cNvPr>
          <p:cNvSpPr txBox="1"/>
          <p:nvPr/>
        </p:nvSpPr>
        <p:spPr>
          <a:xfrm>
            <a:off x="9802368" y="1828800"/>
            <a:ext cx="219455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Discharge of Conditions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“DRC”</a:t>
            </a:r>
          </a:p>
        </p:txBody>
      </p:sp>
      <p:sp>
        <p:nvSpPr>
          <p:cNvPr id="39" name="TextBox 38">
            <a:extLst>
              <a:ext uri="{FF2B5EF4-FFF2-40B4-BE49-F238E27FC236}">
                <a16:creationId xmlns:a16="http://schemas.microsoft.com/office/drawing/2014/main" id="{EF186D12-884D-445B-B722-2769B5DD4B11}"/>
              </a:ext>
            </a:extLst>
          </p:cNvPr>
          <p:cNvSpPr txBox="1"/>
          <p:nvPr/>
        </p:nvSpPr>
        <p:spPr>
          <a:xfrm>
            <a:off x="9976103" y="90124"/>
            <a:ext cx="184708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Non-Material Amendment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“AME”</a:t>
            </a:r>
          </a:p>
        </p:txBody>
      </p:sp>
      <p:sp>
        <p:nvSpPr>
          <p:cNvPr id="43" name="TextBox 42">
            <a:extLst>
              <a:ext uri="{FF2B5EF4-FFF2-40B4-BE49-F238E27FC236}">
                <a16:creationId xmlns:a16="http://schemas.microsoft.com/office/drawing/2014/main" id="{6A010E8D-BB84-F017-3026-7B6EEEF0019A}"/>
              </a:ext>
            </a:extLst>
          </p:cNvPr>
          <p:cNvSpPr txBox="1"/>
          <p:nvPr/>
        </p:nvSpPr>
        <p:spPr>
          <a:xfrm>
            <a:off x="6902848" y="97987"/>
            <a:ext cx="2249424"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Variation of Conditions “VOC”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Removal of Conditions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“ROC”</a:t>
            </a:r>
          </a:p>
        </p:txBody>
      </p:sp>
      <p:cxnSp>
        <p:nvCxnSpPr>
          <p:cNvPr id="45" name="Straight Connector 44">
            <a:extLst>
              <a:ext uri="{FF2B5EF4-FFF2-40B4-BE49-F238E27FC236}">
                <a16:creationId xmlns:a16="http://schemas.microsoft.com/office/drawing/2014/main" id="{1298CA9D-59E3-470F-C8DF-DC8F30F0EEBA}"/>
              </a:ext>
            </a:extLst>
          </p:cNvPr>
          <p:cNvCxnSpPr>
            <a:stCxn id="4" idx="0"/>
          </p:cNvCxnSpPr>
          <p:nvPr/>
        </p:nvCxnSpPr>
        <p:spPr>
          <a:xfrm flipV="1">
            <a:off x="7598664" y="1578429"/>
            <a:ext cx="237744" cy="1402515"/>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61D55D15-A4FC-D13C-D89B-978303D57292}"/>
              </a:ext>
            </a:extLst>
          </p:cNvPr>
          <p:cNvPicPr>
            <a:picLocks noChangeAspect="1"/>
          </p:cNvPicPr>
          <p:nvPr/>
        </p:nvPicPr>
        <p:blipFill>
          <a:blip r:embed="rId2"/>
          <a:stretch>
            <a:fillRect/>
          </a:stretch>
        </p:blipFill>
        <p:spPr>
          <a:xfrm>
            <a:off x="10093281" y="2746899"/>
            <a:ext cx="1956986" cy="1322947"/>
          </a:xfrm>
          <a:prstGeom prst="rect">
            <a:avLst/>
          </a:prstGeom>
        </p:spPr>
      </p:pic>
      <p:cxnSp>
        <p:nvCxnSpPr>
          <p:cNvPr id="48" name="Straight Connector 47">
            <a:extLst>
              <a:ext uri="{FF2B5EF4-FFF2-40B4-BE49-F238E27FC236}">
                <a16:creationId xmlns:a16="http://schemas.microsoft.com/office/drawing/2014/main" id="{09C9F545-FA8E-4DB4-7956-96D86E3E0E19}"/>
              </a:ext>
            </a:extLst>
          </p:cNvPr>
          <p:cNvCxnSpPr>
            <a:stCxn id="4" idx="6"/>
          </p:cNvCxnSpPr>
          <p:nvPr/>
        </p:nvCxnSpPr>
        <p:spPr>
          <a:xfrm flipV="1">
            <a:off x="8723376" y="3380941"/>
            <a:ext cx="1655063" cy="2172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204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45A01BB-FD43-7758-233C-ACEE67FB4768}"/>
              </a:ext>
            </a:extLst>
          </p:cNvPr>
          <p:cNvPicPr>
            <a:picLocks noChangeAspect="1"/>
          </p:cNvPicPr>
          <p:nvPr/>
        </p:nvPicPr>
        <p:blipFill>
          <a:blip r:embed="rId3"/>
          <a:stretch>
            <a:fillRect/>
          </a:stretch>
        </p:blipFill>
        <p:spPr>
          <a:xfrm>
            <a:off x="10524477" y="5490084"/>
            <a:ext cx="1355893" cy="1032265"/>
          </a:xfrm>
          <a:prstGeom prst="rect">
            <a:avLst/>
          </a:prstGeom>
        </p:spPr>
      </p:pic>
      <p:sp>
        <p:nvSpPr>
          <p:cNvPr id="2" name="Title 1">
            <a:extLst>
              <a:ext uri="{FF2B5EF4-FFF2-40B4-BE49-F238E27FC236}">
                <a16:creationId xmlns:a16="http://schemas.microsoft.com/office/drawing/2014/main" id="{2DD54756-A790-C845-A85F-35391529E591}"/>
              </a:ext>
            </a:extLst>
          </p:cNvPr>
          <p:cNvSpPr>
            <a:spLocks noGrp="1"/>
          </p:cNvSpPr>
          <p:nvPr>
            <p:ph type="title"/>
          </p:nvPr>
        </p:nvSpPr>
        <p:spPr>
          <a:xfrm>
            <a:off x="964023" y="879063"/>
            <a:ext cx="5303612" cy="610863"/>
          </a:xfrm>
        </p:spPr>
        <p:txBody>
          <a:bodyPr rtlCol="0">
            <a:normAutofit fontScale="90000"/>
          </a:bodyPr>
          <a:lstStyle/>
          <a:p>
            <a:pPr rtl="0"/>
            <a:r>
              <a:rPr lang="en-GB" sz="2800"/>
              <a:t>Town &amp; Parish Council Forum Agenda - July 2025</a:t>
            </a:r>
          </a:p>
        </p:txBody>
      </p:sp>
      <p:sp>
        <p:nvSpPr>
          <p:cNvPr id="4" name="Text Placeholder 3">
            <a:extLst>
              <a:ext uri="{FF2B5EF4-FFF2-40B4-BE49-F238E27FC236}">
                <a16:creationId xmlns:a16="http://schemas.microsoft.com/office/drawing/2014/main" id="{C7EC6698-132B-1143-A2A9-00A97D9572D8}"/>
              </a:ext>
            </a:extLst>
          </p:cNvPr>
          <p:cNvSpPr>
            <a:spLocks noGrp="1"/>
          </p:cNvSpPr>
          <p:nvPr>
            <p:ph type="body" sz="quarter" idx="14"/>
          </p:nvPr>
        </p:nvSpPr>
        <p:spPr>
          <a:xfrm>
            <a:off x="964023" y="1826358"/>
            <a:ext cx="2133600" cy="205837"/>
          </a:xfrm>
        </p:spPr>
        <p:txBody>
          <a:bodyPr vert="horz" lIns="0" tIns="0" rIns="0" bIns="0" rtlCol="0" anchor="t">
            <a:noAutofit/>
          </a:bodyPr>
          <a:lstStyle/>
          <a:p>
            <a:pPr rtl="0"/>
            <a:endParaRPr lang="en-GB"/>
          </a:p>
          <a:p>
            <a:pPr rtl="0"/>
            <a:r>
              <a:rPr lang="en-GB" b="1">
                <a:solidFill>
                  <a:schemeClr val="bg1"/>
                </a:solidFill>
              </a:rPr>
              <a:t>9:30 - 9:50</a:t>
            </a:r>
          </a:p>
          <a:p>
            <a:r>
              <a:rPr lang="en-GB" sz="1600" b="1">
                <a:solidFill>
                  <a:srgbClr val="3A8DC0"/>
                </a:solidFill>
              </a:rPr>
              <a:t>Opening word from Cllr Mark Packard &amp; Ben Woolnough </a:t>
            </a:r>
          </a:p>
          <a:p>
            <a:r>
              <a:rPr lang="en-GB" sz="1100">
                <a:solidFill>
                  <a:schemeClr val="bg1"/>
                </a:solidFill>
              </a:rPr>
              <a:t>Cabinet Member for Planning &amp; Building Control.</a:t>
            </a:r>
            <a:endParaRPr lang="en-GB"/>
          </a:p>
          <a:p>
            <a:r>
              <a:rPr lang="en-GB" sz="1100">
                <a:solidFill>
                  <a:schemeClr val="bg1"/>
                </a:solidFill>
              </a:rPr>
              <a:t>Head of Planning &amp; Building Control. </a:t>
            </a:r>
            <a:endParaRPr lang="en-GB">
              <a:solidFill>
                <a:schemeClr val="bg1"/>
              </a:solidFill>
            </a:endParaRPr>
          </a:p>
          <a:p>
            <a:pPr rtl="0"/>
            <a:endParaRPr lang="en-GB" sz="1100">
              <a:solidFill>
                <a:schemeClr val="bg1"/>
              </a:solidFill>
            </a:endParaRPr>
          </a:p>
        </p:txBody>
      </p:sp>
      <p:sp>
        <p:nvSpPr>
          <p:cNvPr id="6" name="Text Placeholder 5">
            <a:extLst>
              <a:ext uri="{FF2B5EF4-FFF2-40B4-BE49-F238E27FC236}">
                <a16:creationId xmlns:a16="http://schemas.microsoft.com/office/drawing/2014/main" id="{C0015C52-08ED-464E-B7E8-24892D9C1319}"/>
              </a:ext>
            </a:extLst>
          </p:cNvPr>
          <p:cNvSpPr>
            <a:spLocks noGrp="1"/>
          </p:cNvSpPr>
          <p:nvPr>
            <p:ph type="body" sz="quarter" idx="16"/>
          </p:nvPr>
        </p:nvSpPr>
        <p:spPr>
          <a:xfrm>
            <a:off x="3663042" y="2150531"/>
            <a:ext cx="3686025" cy="369332"/>
          </a:xfrm>
        </p:spPr>
        <p:txBody>
          <a:bodyPr vert="horz" lIns="0" tIns="0" rIns="0" bIns="0" rtlCol="0" anchor="t">
            <a:noAutofit/>
          </a:bodyPr>
          <a:lstStyle/>
          <a:p>
            <a:pPr rtl="0"/>
            <a:r>
              <a:rPr lang="en-GB" b="1">
                <a:solidFill>
                  <a:schemeClr val="bg1"/>
                </a:solidFill>
              </a:rPr>
              <a:t>9:50 - 11:15</a:t>
            </a:r>
          </a:p>
          <a:p>
            <a:pPr rtl="0"/>
            <a:r>
              <a:rPr lang="en-GB" sz="1600" b="1">
                <a:solidFill>
                  <a:srgbClr val="3A8DC0"/>
                </a:solidFill>
              </a:rPr>
              <a:t>East Suffolk Trees and Landscapes</a:t>
            </a:r>
          </a:p>
          <a:p>
            <a:pPr rtl="0"/>
            <a:r>
              <a:rPr lang="en-GB" sz="1200">
                <a:solidFill>
                  <a:schemeClr val="bg1"/>
                </a:solidFill>
              </a:rPr>
              <a:t>Tree &amp; Hedgerow Strategy, Tree wardens, </a:t>
            </a:r>
          </a:p>
          <a:p>
            <a:pPr rtl="0"/>
            <a:r>
              <a:rPr lang="en-GB" sz="1200">
                <a:solidFill>
                  <a:schemeClr val="bg1"/>
                </a:solidFill>
              </a:rPr>
              <a:t>Landscape Audits &amp; Tree conservation</a:t>
            </a:r>
          </a:p>
          <a:p>
            <a:endParaRPr lang="en-GB" sz="1100">
              <a:solidFill>
                <a:schemeClr val="bg1"/>
              </a:solidFill>
            </a:endParaRPr>
          </a:p>
          <a:p>
            <a:r>
              <a:rPr lang="en-GB" sz="1100">
                <a:solidFill>
                  <a:schemeClr val="bg1"/>
                </a:solidFill>
              </a:rPr>
              <a:t>Nicholas Newton, Principal Landscape and Arboriculture officer.</a:t>
            </a:r>
            <a:endParaRPr lang="en-GB">
              <a:solidFill>
                <a:schemeClr val="bg1"/>
              </a:solidFill>
            </a:endParaRPr>
          </a:p>
          <a:p>
            <a:pPr rtl="0"/>
            <a:endParaRPr lang="en-GB" sz="1200">
              <a:solidFill>
                <a:schemeClr val="bg1"/>
              </a:solidFill>
            </a:endParaRPr>
          </a:p>
          <a:p>
            <a:pPr rtl="0"/>
            <a:endParaRPr lang="en-GB" sz="1200">
              <a:solidFill>
                <a:schemeClr val="bg1"/>
              </a:solidFill>
            </a:endParaRPr>
          </a:p>
        </p:txBody>
      </p:sp>
      <p:sp>
        <p:nvSpPr>
          <p:cNvPr id="10" name="Text Placeholder 9">
            <a:extLst>
              <a:ext uri="{FF2B5EF4-FFF2-40B4-BE49-F238E27FC236}">
                <a16:creationId xmlns:a16="http://schemas.microsoft.com/office/drawing/2014/main" id="{69BD3932-D1D0-1045-BD96-8B26F11B8515}"/>
              </a:ext>
            </a:extLst>
          </p:cNvPr>
          <p:cNvSpPr>
            <a:spLocks noGrp="1"/>
          </p:cNvSpPr>
          <p:nvPr>
            <p:ph type="body" sz="quarter" idx="22"/>
          </p:nvPr>
        </p:nvSpPr>
        <p:spPr>
          <a:xfrm>
            <a:off x="3663042" y="4522803"/>
            <a:ext cx="2128157" cy="205837"/>
          </a:xfrm>
        </p:spPr>
        <p:txBody>
          <a:bodyPr rtlCol="0"/>
          <a:lstStyle/>
          <a:p>
            <a:pPr rtl="0"/>
            <a:r>
              <a:rPr lang="en-GB" b="1">
                <a:solidFill>
                  <a:schemeClr val="bg1"/>
                </a:solidFill>
              </a:rPr>
              <a:t>11:30 - 12:00</a:t>
            </a:r>
            <a:endParaRPr lang="en-GB" b="1">
              <a:solidFill>
                <a:srgbClr val="3A8DC0"/>
              </a:solidFill>
            </a:endParaRP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3A8DC0"/>
                </a:solidFill>
                <a:effectLst/>
                <a:uLnTx/>
                <a:uFillTx/>
                <a:latin typeface="Franklin Gothic Demi"/>
                <a:ea typeface="+mn-ea"/>
                <a:cs typeface="+mn-cs"/>
              </a:rPr>
              <a:t>An update from Development Management &amp; Policy </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000000"/>
                </a:solidFill>
                <a:effectLst/>
                <a:uLnTx/>
                <a:uFillTx/>
                <a:latin typeface="Franklin Gothic Demi"/>
                <a:ea typeface="+mn-ea"/>
                <a:cs typeface="+mn-cs"/>
              </a:rPr>
              <a:t>Joe Blackmore, Planning Manager (Development Management).  Andrea McMillan, Planning Policy Manager &amp; Dickon Povey – Principal Planner.</a:t>
            </a:r>
          </a:p>
          <a:p>
            <a:pPr rtl="0"/>
            <a:endParaRPr lang="en-GB" sz="1600" b="1">
              <a:solidFill>
                <a:srgbClr val="3A8DC0"/>
              </a:solidFill>
            </a:endParaRPr>
          </a:p>
        </p:txBody>
      </p:sp>
      <p:sp>
        <p:nvSpPr>
          <p:cNvPr id="12" name="Text Placeholder 11">
            <a:extLst>
              <a:ext uri="{FF2B5EF4-FFF2-40B4-BE49-F238E27FC236}">
                <a16:creationId xmlns:a16="http://schemas.microsoft.com/office/drawing/2014/main" id="{B115086E-2AC3-4F4D-8F85-104CFA64FECF}"/>
              </a:ext>
            </a:extLst>
          </p:cNvPr>
          <p:cNvSpPr>
            <a:spLocks noGrp="1"/>
          </p:cNvSpPr>
          <p:nvPr>
            <p:ph type="body" sz="quarter" idx="24"/>
          </p:nvPr>
        </p:nvSpPr>
        <p:spPr>
          <a:xfrm>
            <a:off x="6367054" y="4522803"/>
            <a:ext cx="2540463" cy="205837"/>
          </a:xfrm>
        </p:spPr>
        <p:txBody>
          <a:bodyPr vert="horz" lIns="0" tIns="0" rIns="0" bIns="0" rtlCol="0" anchor="t">
            <a:noAutofit/>
          </a:bodyPr>
          <a:lstStyle/>
          <a:p>
            <a:pPr rtl="0"/>
            <a:r>
              <a:rPr lang="en-GB" b="1">
                <a:solidFill>
                  <a:schemeClr val="bg1"/>
                </a:solidFill>
              </a:rPr>
              <a:t>12:00 - 12:20</a:t>
            </a:r>
          </a:p>
          <a:p>
            <a:r>
              <a:rPr lang="en-GB" sz="1600" b="1">
                <a:solidFill>
                  <a:srgbClr val="3A8DC0"/>
                </a:solidFill>
              </a:rPr>
              <a:t>An Update on Sizewell C &amp; Energy Projects</a:t>
            </a:r>
          </a:p>
          <a:p>
            <a:endParaRPr lang="en-GB" sz="1600" b="1">
              <a:solidFill>
                <a:srgbClr val="3A8DC0"/>
              </a:solidFill>
            </a:endParaRPr>
          </a:p>
          <a:p>
            <a:r>
              <a:rPr lang="en-GB" sz="1100">
                <a:solidFill>
                  <a:schemeClr val="bg1"/>
                </a:solidFill>
              </a:rPr>
              <a:t>Martyn Fulcher, Head of Energy Planning &amp; Coastal Management.</a:t>
            </a:r>
          </a:p>
          <a:p>
            <a:r>
              <a:rPr lang="en-GB" sz="1100">
                <a:solidFill>
                  <a:schemeClr val="bg1"/>
                </a:solidFill>
              </a:rPr>
              <a:t>Beth Rance, Energy Projects Manager.</a:t>
            </a:r>
          </a:p>
        </p:txBody>
      </p:sp>
      <p:sp>
        <p:nvSpPr>
          <p:cNvPr id="27" name="Text Placeholder 26">
            <a:extLst>
              <a:ext uri="{FF2B5EF4-FFF2-40B4-BE49-F238E27FC236}">
                <a16:creationId xmlns:a16="http://schemas.microsoft.com/office/drawing/2014/main" id="{7C1CEDD0-725D-5E99-432A-C1CB8A65B3DD}"/>
              </a:ext>
            </a:extLst>
          </p:cNvPr>
          <p:cNvSpPr>
            <a:spLocks noGrp="1"/>
          </p:cNvSpPr>
          <p:nvPr>
            <p:ph type="body" sz="quarter" idx="20"/>
          </p:nvPr>
        </p:nvSpPr>
        <p:spPr/>
        <p:txBody>
          <a:bodyPr vert="horz" lIns="0" tIns="0" rIns="0" bIns="0" rtlCol="0" anchor="t">
            <a:noAutofit/>
          </a:bodyPr>
          <a:lstStyle/>
          <a:p>
            <a:r>
              <a:rPr lang="en-GB" b="1">
                <a:solidFill>
                  <a:schemeClr val="bg1"/>
                </a:solidFill>
                <a:effectLst/>
              </a:rPr>
              <a:t>11:15 – 11:</a:t>
            </a:r>
            <a:r>
              <a:rPr lang="en-GB" b="1">
                <a:solidFill>
                  <a:schemeClr val="bg1"/>
                </a:solidFill>
              </a:rPr>
              <a:t>30</a:t>
            </a:r>
            <a:endParaRPr lang="en-GB" b="1">
              <a:solidFill>
                <a:schemeClr val="bg1"/>
              </a:solidFill>
              <a:effectLst/>
            </a:endParaRPr>
          </a:p>
          <a:p>
            <a:r>
              <a:rPr lang="en-GB" b="1">
                <a:solidFill>
                  <a:srgbClr val="3A8DC0"/>
                </a:solidFill>
                <a:effectLst/>
              </a:rPr>
              <a:t>Coffee Break</a:t>
            </a:r>
          </a:p>
        </p:txBody>
      </p:sp>
      <p:sp>
        <p:nvSpPr>
          <p:cNvPr id="30" name="Rectangle 29">
            <a:extLst>
              <a:ext uri="{FF2B5EF4-FFF2-40B4-BE49-F238E27FC236}">
                <a16:creationId xmlns:a16="http://schemas.microsoft.com/office/drawing/2014/main" id="{04A8E001-317F-831F-7F51-D4061EA671F8}"/>
              </a:ext>
            </a:extLst>
          </p:cNvPr>
          <p:cNvSpPr/>
          <p:nvPr/>
        </p:nvSpPr>
        <p:spPr>
          <a:xfrm>
            <a:off x="9490229" y="4199138"/>
            <a:ext cx="2068497" cy="106532"/>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 name="TextBox 30">
            <a:extLst>
              <a:ext uri="{FF2B5EF4-FFF2-40B4-BE49-F238E27FC236}">
                <a16:creationId xmlns:a16="http://schemas.microsoft.com/office/drawing/2014/main" id="{CCEEA630-C31C-EF05-6BD6-E738A9D99C0E}"/>
              </a:ext>
            </a:extLst>
          </p:cNvPr>
          <p:cNvSpPr txBox="1"/>
          <p:nvPr/>
        </p:nvSpPr>
        <p:spPr>
          <a:xfrm>
            <a:off x="9570128" y="4522803"/>
            <a:ext cx="1988598"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000000"/>
                </a:solidFill>
                <a:latin typeface="Franklin Gothic Demi"/>
              </a:rPr>
              <a:t>12:20</a:t>
            </a:r>
            <a:r>
              <a:rPr kumimoji="0" lang="en-GB" sz="1800" b="1" i="0" u="none" strike="noStrike" kern="1200" cap="none" spc="0" normalizeH="0" baseline="0" noProof="0">
                <a:ln>
                  <a:noFill/>
                </a:ln>
                <a:solidFill>
                  <a:srgbClr val="000000"/>
                </a:solidFill>
                <a:effectLst/>
                <a:uLnTx/>
                <a:uFillTx/>
                <a:latin typeface="Franklin Gothic Demi"/>
                <a:ea typeface="+mn-ea"/>
                <a:cs typeface="+mn-cs"/>
              </a:rPr>
              <a:t> - 12:45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Franklin Gothic Dem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A8DC0"/>
                </a:solidFill>
                <a:effectLst/>
                <a:uLnTx/>
                <a:uFillTx/>
                <a:latin typeface="Franklin Gothic Demi"/>
                <a:ea typeface="+mn-ea"/>
                <a:cs typeface="+mn-cs"/>
              </a:rPr>
              <a:t>Q&amp;A</a:t>
            </a:r>
          </a:p>
        </p:txBody>
      </p:sp>
      <p:pic>
        <p:nvPicPr>
          <p:cNvPr id="3" name="Picture 2" descr="Person colouring gardening area on site plan">
            <a:extLst>
              <a:ext uri="{FF2B5EF4-FFF2-40B4-BE49-F238E27FC236}">
                <a16:creationId xmlns:a16="http://schemas.microsoft.com/office/drawing/2014/main" id="{ADD15B3A-2C8B-114E-92C0-E09195F773DF}"/>
              </a:ext>
            </a:extLst>
          </p:cNvPr>
          <p:cNvPicPr>
            <a:picLocks noChangeAspect="1"/>
          </p:cNvPicPr>
          <p:nvPr/>
        </p:nvPicPr>
        <p:blipFill>
          <a:blip r:embed="rId4"/>
          <a:stretch>
            <a:fillRect/>
          </a:stretch>
        </p:blipFill>
        <p:spPr>
          <a:xfrm>
            <a:off x="7210804" y="75305"/>
            <a:ext cx="4875963" cy="3250642"/>
          </a:xfrm>
          <a:prstGeom prst="rect">
            <a:avLst/>
          </a:prstGeom>
          <a:effectLst>
            <a:softEdge rad="190500"/>
          </a:effectLst>
        </p:spPr>
      </p:pic>
      <p:pic>
        <p:nvPicPr>
          <p:cNvPr id="7" name="Graphic 6" descr="Tea with solid fill">
            <a:extLst>
              <a:ext uri="{FF2B5EF4-FFF2-40B4-BE49-F238E27FC236}">
                <a16:creationId xmlns:a16="http://schemas.microsoft.com/office/drawing/2014/main" id="{001BC9FD-B98C-4CCD-D3D3-A95E32CCD7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0355" y="5199992"/>
            <a:ext cx="778945" cy="778945"/>
          </a:xfrm>
          <a:prstGeom prst="rect">
            <a:avLst/>
          </a:prstGeom>
        </p:spPr>
      </p:pic>
    </p:spTree>
    <p:extLst>
      <p:ext uri="{BB962C8B-B14F-4D97-AF65-F5344CB8AC3E}">
        <p14:creationId xmlns:p14="http://schemas.microsoft.com/office/powerpoint/2010/main" val="4250237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C824-D742-0C1F-5B68-A00F57F42E23}"/>
              </a:ext>
            </a:extLst>
          </p:cNvPr>
          <p:cNvSpPr>
            <a:spLocks noGrp="1"/>
          </p:cNvSpPr>
          <p:nvPr>
            <p:ph type="title"/>
          </p:nvPr>
        </p:nvSpPr>
        <p:spPr/>
        <p:txBody>
          <a:bodyPr/>
          <a:lstStyle/>
          <a:p>
            <a:pPr algn="ctr"/>
            <a:r>
              <a:rPr lang="en-GB"/>
              <a:t>Which Application Types are Most Important for Towns and Parishes to Comment on?</a:t>
            </a:r>
          </a:p>
        </p:txBody>
      </p:sp>
      <p:sp>
        <p:nvSpPr>
          <p:cNvPr id="3" name="Content Placeholder 2">
            <a:extLst>
              <a:ext uri="{FF2B5EF4-FFF2-40B4-BE49-F238E27FC236}">
                <a16:creationId xmlns:a16="http://schemas.microsoft.com/office/drawing/2014/main" id="{AC8E838D-8536-F879-5F30-A79F7513A2DD}"/>
              </a:ext>
            </a:extLst>
          </p:cNvPr>
          <p:cNvSpPr>
            <a:spLocks noGrp="1"/>
          </p:cNvSpPr>
          <p:nvPr>
            <p:ph idx="1"/>
          </p:nvPr>
        </p:nvSpPr>
        <p:spPr/>
        <p:txBody>
          <a:bodyPr>
            <a:normAutofit/>
          </a:bodyPr>
          <a:lstStyle/>
          <a:p>
            <a:r>
              <a:rPr lang="en-GB" sz="3600" b="1"/>
              <a:t>FUL – full application</a:t>
            </a:r>
          </a:p>
          <a:p>
            <a:r>
              <a:rPr lang="en-GB" sz="3600" b="1"/>
              <a:t>OUT – outline application</a:t>
            </a:r>
          </a:p>
          <a:p>
            <a:r>
              <a:rPr lang="en-GB" sz="3600" b="1"/>
              <a:t>ARM – reserved matters</a:t>
            </a:r>
          </a:p>
          <a:p>
            <a:r>
              <a:rPr lang="en-GB" sz="3600" b="1"/>
              <a:t>LBC – listed building consent</a:t>
            </a:r>
          </a:p>
          <a:p>
            <a:r>
              <a:rPr lang="en-GB" sz="3600" b="1"/>
              <a:t>VOC – variation of condition</a:t>
            </a:r>
          </a:p>
          <a:p>
            <a:r>
              <a:rPr lang="en-GB" sz="3600" b="1"/>
              <a:t>ROC – removal of condition</a:t>
            </a:r>
          </a:p>
          <a:p>
            <a:r>
              <a:rPr lang="en-GB" sz="3600" b="1"/>
              <a:t>ADI/ADN – advertisement consent</a:t>
            </a:r>
          </a:p>
          <a:p>
            <a:r>
              <a:rPr lang="en-GB" sz="3600" b="1"/>
              <a:t>RG3 – council-led development</a:t>
            </a:r>
          </a:p>
        </p:txBody>
      </p:sp>
    </p:spTree>
    <p:extLst>
      <p:ext uri="{BB962C8B-B14F-4D97-AF65-F5344CB8AC3E}">
        <p14:creationId xmlns:p14="http://schemas.microsoft.com/office/powerpoint/2010/main" val="3174121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C2A4-C5D8-36A6-54B1-47FB295A8987}"/>
              </a:ext>
            </a:extLst>
          </p:cNvPr>
          <p:cNvSpPr>
            <a:spLocks noGrp="1"/>
          </p:cNvSpPr>
          <p:nvPr>
            <p:ph type="title"/>
          </p:nvPr>
        </p:nvSpPr>
        <p:spPr/>
        <p:txBody>
          <a:bodyPr/>
          <a:lstStyle/>
          <a:p>
            <a:pPr algn="ctr"/>
            <a:r>
              <a:rPr lang="en-GB"/>
              <a:t>What are the Application Types Where the LPA Cannot Generally Consider Comments from TC/PCs?</a:t>
            </a:r>
          </a:p>
        </p:txBody>
      </p:sp>
      <p:sp>
        <p:nvSpPr>
          <p:cNvPr id="3" name="Content Placeholder 2">
            <a:extLst>
              <a:ext uri="{FF2B5EF4-FFF2-40B4-BE49-F238E27FC236}">
                <a16:creationId xmlns:a16="http://schemas.microsoft.com/office/drawing/2014/main" id="{0D261D92-D7F4-6FA6-857C-4C01B7129644}"/>
              </a:ext>
            </a:extLst>
          </p:cNvPr>
          <p:cNvSpPr>
            <a:spLocks noGrp="1"/>
          </p:cNvSpPr>
          <p:nvPr>
            <p:ph idx="1"/>
          </p:nvPr>
        </p:nvSpPr>
        <p:spPr/>
        <p:txBody>
          <a:bodyPr>
            <a:normAutofit lnSpcReduction="10000"/>
          </a:bodyPr>
          <a:lstStyle/>
          <a:p>
            <a:endParaRPr lang="en-GB"/>
          </a:p>
          <a:p>
            <a:r>
              <a:rPr lang="en-GB" sz="3600" b="1"/>
              <a:t>Permitted Development Prior Notifications and Approvals</a:t>
            </a:r>
          </a:p>
          <a:p>
            <a:r>
              <a:rPr lang="en-GB" sz="3600" b="1"/>
              <a:t>Discharge of Conditions</a:t>
            </a:r>
          </a:p>
          <a:p>
            <a:r>
              <a:rPr lang="en-GB" sz="3600" b="1"/>
              <a:t>Non-Material Amendments</a:t>
            </a:r>
          </a:p>
          <a:p>
            <a:r>
              <a:rPr lang="en-GB" sz="3600" b="1"/>
              <a:t>Lawful Development Certificates</a:t>
            </a:r>
          </a:p>
          <a:p>
            <a:pPr marL="0" indent="0">
              <a:buNone/>
            </a:pPr>
            <a:endParaRPr lang="en-GB" sz="3600" b="1"/>
          </a:p>
          <a:p>
            <a:r>
              <a:rPr lang="en-GB" sz="3600" b="1"/>
              <a:t>*EIA Screening and Scoping Opinions</a:t>
            </a:r>
          </a:p>
        </p:txBody>
      </p:sp>
    </p:spTree>
    <p:extLst>
      <p:ext uri="{BB962C8B-B14F-4D97-AF65-F5344CB8AC3E}">
        <p14:creationId xmlns:p14="http://schemas.microsoft.com/office/powerpoint/2010/main" val="2170045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4A1A4-DE81-F4AB-B533-F5CA1EBFDD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DC061-8B21-2F78-3F11-9E98A76D4769}"/>
              </a:ext>
            </a:extLst>
          </p:cNvPr>
          <p:cNvSpPr>
            <a:spLocks noGrp="1"/>
          </p:cNvSpPr>
          <p:nvPr>
            <p:ph type="title"/>
          </p:nvPr>
        </p:nvSpPr>
        <p:spPr/>
        <p:txBody>
          <a:bodyPr/>
          <a:lstStyle/>
          <a:p>
            <a:pPr algn="ctr"/>
            <a:r>
              <a:rPr lang="en-GB"/>
              <a:t>What are the Various Application Types?</a:t>
            </a:r>
          </a:p>
        </p:txBody>
      </p:sp>
      <p:sp>
        <p:nvSpPr>
          <p:cNvPr id="4" name="Oval 3">
            <a:extLst>
              <a:ext uri="{FF2B5EF4-FFF2-40B4-BE49-F238E27FC236}">
                <a16:creationId xmlns:a16="http://schemas.microsoft.com/office/drawing/2014/main" id="{212F2228-644A-0EB4-4405-42C0E57AB97F}"/>
              </a:ext>
            </a:extLst>
          </p:cNvPr>
          <p:cNvSpPr/>
          <p:nvPr/>
        </p:nvSpPr>
        <p:spPr>
          <a:xfrm>
            <a:off x="6473952" y="2980944"/>
            <a:ext cx="2249424" cy="1234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orbel" panose="020B0503020204020204"/>
                <a:ea typeface="+mn-ea"/>
                <a:cs typeface="+mn-cs"/>
              </a:rPr>
              <a:t>Planning Application Types</a:t>
            </a:r>
          </a:p>
        </p:txBody>
      </p:sp>
      <p:cxnSp>
        <p:nvCxnSpPr>
          <p:cNvPr id="6" name="Straight Connector 5">
            <a:extLst>
              <a:ext uri="{FF2B5EF4-FFF2-40B4-BE49-F238E27FC236}">
                <a16:creationId xmlns:a16="http://schemas.microsoft.com/office/drawing/2014/main" id="{4710038E-488D-471D-4BBA-C5169557EC0A}"/>
              </a:ext>
            </a:extLst>
          </p:cNvPr>
          <p:cNvCxnSpPr>
            <a:cxnSpLocks/>
          </p:cNvCxnSpPr>
          <p:nvPr/>
        </p:nvCxnSpPr>
        <p:spPr>
          <a:xfrm flipV="1">
            <a:off x="8683752" y="2249424"/>
            <a:ext cx="1517904" cy="107899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FC0CBB7-ED55-55F7-F9C0-1AB401982F95}"/>
              </a:ext>
            </a:extLst>
          </p:cNvPr>
          <p:cNvCxnSpPr>
            <a:cxnSpLocks/>
          </p:cNvCxnSpPr>
          <p:nvPr/>
        </p:nvCxnSpPr>
        <p:spPr>
          <a:xfrm flipV="1">
            <a:off x="5550408" y="3803905"/>
            <a:ext cx="906780" cy="265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6EDEB3-4C32-F08A-4204-4354E2960D54}"/>
              </a:ext>
            </a:extLst>
          </p:cNvPr>
          <p:cNvCxnSpPr>
            <a:cxnSpLocks/>
          </p:cNvCxnSpPr>
          <p:nvPr/>
        </p:nvCxnSpPr>
        <p:spPr>
          <a:xfrm flipV="1">
            <a:off x="8193024" y="954133"/>
            <a:ext cx="2185415" cy="2099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A0219D-1BFA-C6D5-803C-223B2C233BB1}"/>
              </a:ext>
            </a:extLst>
          </p:cNvPr>
          <p:cNvCxnSpPr>
            <a:cxnSpLocks/>
          </p:cNvCxnSpPr>
          <p:nvPr/>
        </p:nvCxnSpPr>
        <p:spPr>
          <a:xfrm flipH="1" flipV="1">
            <a:off x="4770121" y="1377913"/>
            <a:ext cx="2334767" cy="16761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E27619-41D6-5239-6B1B-5FA69A58A3D5}"/>
              </a:ext>
            </a:extLst>
          </p:cNvPr>
          <p:cNvCxnSpPr>
            <a:cxnSpLocks/>
          </p:cNvCxnSpPr>
          <p:nvPr/>
        </p:nvCxnSpPr>
        <p:spPr>
          <a:xfrm flipH="1">
            <a:off x="5580888" y="3907319"/>
            <a:ext cx="1021080" cy="794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0D1B52-6465-E60B-B309-56801347D794}"/>
              </a:ext>
            </a:extLst>
          </p:cNvPr>
          <p:cNvCxnSpPr>
            <a:cxnSpLocks/>
          </p:cNvCxnSpPr>
          <p:nvPr/>
        </p:nvCxnSpPr>
        <p:spPr>
          <a:xfrm flipH="1">
            <a:off x="6784848" y="4215384"/>
            <a:ext cx="420624" cy="945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924109-10C9-F0B5-00ED-73286B149601}"/>
              </a:ext>
            </a:extLst>
          </p:cNvPr>
          <p:cNvCxnSpPr>
            <a:cxnSpLocks/>
          </p:cNvCxnSpPr>
          <p:nvPr/>
        </p:nvCxnSpPr>
        <p:spPr>
          <a:xfrm>
            <a:off x="8019288" y="4215384"/>
            <a:ext cx="630936" cy="945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DC5DF5-6338-6327-8394-F0F61B7EC42E}"/>
              </a:ext>
            </a:extLst>
          </p:cNvPr>
          <p:cNvCxnSpPr>
            <a:cxnSpLocks/>
          </p:cNvCxnSpPr>
          <p:nvPr/>
        </p:nvCxnSpPr>
        <p:spPr>
          <a:xfrm>
            <a:off x="8683752" y="3822192"/>
            <a:ext cx="1517904" cy="1298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211E6A-BE52-9E4E-A947-6927A66038BF}"/>
              </a:ext>
            </a:extLst>
          </p:cNvPr>
          <p:cNvCxnSpPr>
            <a:cxnSpLocks/>
          </p:cNvCxnSpPr>
          <p:nvPr/>
        </p:nvCxnSpPr>
        <p:spPr>
          <a:xfrm flipV="1">
            <a:off x="8823960" y="3224368"/>
            <a:ext cx="1598675" cy="414944"/>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E34E88-2029-BF2C-DBEA-F4F2269351BA}"/>
              </a:ext>
            </a:extLst>
          </p:cNvPr>
          <p:cNvSpPr txBox="1"/>
          <p:nvPr/>
        </p:nvSpPr>
        <p:spPr>
          <a:xfrm>
            <a:off x="3520440" y="5486400"/>
            <a:ext cx="202996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Full Planning 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“FUL”</a:t>
            </a:r>
          </a:p>
        </p:txBody>
      </p:sp>
      <p:sp>
        <p:nvSpPr>
          <p:cNvPr id="26" name="TextBox 25">
            <a:extLst>
              <a:ext uri="{FF2B5EF4-FFF2-40B4-BE49-F238E27FC236}">
                <a16:creationId xmlns:a16="http://schemas.microsoft.com/office/drawing/2014/main" id="{AE0EB5C1-E11E-A889-BF9D-510BDC2BBC38}"/>
              </a:ext>
            </a:extLst>
          </p:cNvPr>
          <p:cNvSpPr txBox="1"/>
          <p:nvPr/>
        </p:nvSpPr>
        <p:spPr>
          <a:xfrm>
            <a:off x="5897880" y="5303627"/>
            <a:ext cx="193852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Outline Planning Application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“Out” </a:t>
            </a:r>
          </a:p>
        </p:txBody>
      </p:sp>
      <p:sp>
        <p:nvSpPr>
          <p:cNvPr id="27" name="TextBox 26">
            <a:extLst>
              <a:ext uri="{FF2B5EF4-FFF2-40B4-BE49-F238E27FC236}">
                <a16:creationId xmlns:a16="http://schemas.microsoft.com/office/drawing/2014/main" id="{0B7E6EDD-1D59-2759-A48D-B5677AB542E7}"/>
              </a:ext>
            </a:extLst>
          </p:cNvPr>
          <p:cNvSpPr txBox="1"/>
          <p:nvPr/>
        </p:nvSpPr>
        <p:spPr>
          <a:xfrm>
            <a:off x="3745992" y="41791"/>
            <a:ext cx="2383536"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Permitted Development Notifications and Prior Approvals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“PNH”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“P3Q”</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“AGO2”</a:t>
            </a:r>
          </a:p>
        </p:txBody>
      </p:sp>
      <p:sp>
        <p:nvSpPr>
          <p:cNvPr id="29" name="TextBox 28">
            <a:extLst>
              <a:ext uri="{FF2B5EF4-FFF2-40B4-BE49-F238E27FC236}">
                <a16:creationId xmlns:a16="http://schemas.microsoft.com/office/drawing/2014/main" id="{C551423D-9385-CF1E-CDEB-F141146F8FB3}"/>
              </a:ext>
            </a:extLst>
          </p:cNvPr>
          <p:cNvSpPr txBox="1"/>
          <p:nvPr/>
        </p:nvSpPr>
        <p:spPr>
          <a:xfrm>
            <a:off x="10082783" y="5051953"/>
            <a:ext cx="193852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Listed Building Consent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“LBC”</a:t>
            </a:r>
          </a:p>
        </p:txBody>
      </p:sp>
      <p:sp>
        <p:nvSpPr>
          <p:cNvPr id="30" name="TextBox 29">
            <a:extLst>
              <a:ext uri="{FF2B5EF4-FFF2-40B4-BE49-F238E27FC236}">
                <a16:creationId xmlns:a16="http://schemas.microsoft.com/office/drawing/2014/main" id="{402C3036-5A64-63F1-79D8-2BCFD8B2EA72}"/>
              </a:ext>
            </a:extLst>
          </p:cNvPr>
          <p:cNvSpPr txBox="1"/>
          <p:nvPr/>
        </p:nvSpPr>
        <p:spPr>
          <a:xfrm>
            <a:off x="8141208" y="5312878"/>
            <a:ext cx="206044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Reserved Matters 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“ARM</a:t>
            </a:r>
          </a:p>
        </p:txBody>
      </p:sp>
      <p:sp>
        <p:nvSpPr>
          <p:cNvPr id="33" name="TextBox 32">
            <a:extLst>
              <a:ext uri="{FF2B5EF4-FFF2-40B4-BE49-F238E27FC236}">
                <a16:creationId xmlns:a16="http://schemas.microsoft.com/office/drawing/2014/main" id="{DB6A957D-92F8-257D-6897-109253C27753}"/>
              </a:ext>
            </a:extLst>
          </p:cNvPr>
          <p:cNvSpPr txBox="1"/>
          <p:nvPr/>
        </p:nvSpPr>
        <p:spPr>
          <a:xfrm>
            <a:off x="10140696" y="4101191"/>
            <a:ext cx="179527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Advertisement Consent Apps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“ADI” “ADN”</a:t>
            </a:r>
          </a:p>
        </p:txBody>
      </p:sp>
      <p:sp>
        <p:nvSpPr>
          <p:cNvPr id="35" name="TextBox 34">
            <a:extLst>
              <a:ext uri="{FF2B5EF4-FFF2-40B4-BE49-F238E27FC236}">
                <a16:creationId xmlns:a16="http://schemas.microsoft.com/office/drawing/2014/main" id="{C6402F6F-16D9-115D-8076-B43D159DCFC9}"/>
              </a:ext>
            </a:extLst>
          </p:cNvPr>
          <p:cNvSpPr txBox="1"/>
          <p:nvPr/>
        </p:nvSpPr>
        <p:spPr>
          <a:xfrm>
            <a:off x="3337560" y="3224368"/>
            <a:ext cx="1938528"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Applications Made by The Council as Developer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“RG3”</a:t>
            </a:r>
          </a:p>
        </p:txBody>
      </p:sp>
      <p:sp>
        <p:nvSpPr>
          <p:cNvPr id="38" name="TextBox 37">
            <a:extLst>
              <a:ext uri="{FF2B5EF4-FFF2-40B4-BE49-F238E27FC236}">
                <a16:creationId xmlns:a16="http://schemas.microsoft.com/office/drawing/2014/main" id="{DCBD03C1-7C03-1ED0-114A-615AA3D976A3}"/>
              </a:ext>
            </a:extLst>
          </p:cNvPr>
          <p:cNvSpPr txBox="1"/>
          <p:nvPr/>
        </p:nvSpPr>
        <p:spPr>
          <a:xfrm>
            <a:off x="9428335" y="1499830"/>
            <a:ext cx="219455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Discharge of Conditions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“DRC”</a:t>
            </a:r>
          </a:p>
        </p:txBody>
      </p:sp>
      <p:sp>
        <p:nvSpPr>
          <p:cNvPr id="39" name="TextBox 38">
            <a:extLst>
              <a:ext uri="{FF2B5EF4-FFF2-40B4-BE49-F238E27FC236}">
                <a16:creationId xmlns:a16="http://schemas.microsoft.com/office/drawing/2014/main" id="{22BD1ED0-0285-502C-4234-454E31355A14}"/>
              </a:ext>
            </a:extLst>
          </p:cNvPr>
          <p:cNvSpPr txBox="1"/>
          <p:nvPr/>
        </p:nvSpPr>
        <p:spPr>
          <a:xfrm>
            <a:off x="9976103" y="90124"/>
            <a:ext cx="184708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Non-Material Amendment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“AME”</a:t>
            </a:r>
          </a:p>
        </p:txBody>
      </p:sp>
      <p:sp>
        <p:nvSpPr>
          <p:cNvPr id="43" name="TextBox 42">
            <a:extLst>
              <a:ext uri="{FF2B5EF4-FFF2-40B4-BE49-F238E27FC236}">
                <a16:creationId xmlns:a16="http://schemas.microsoft.com/office/drawing/2014/main" id="{3D1A11AB-7938-71E1-9E7F-F1B81A57195E}"/>
              </a:ext>
            </a:extLst>
          </p:cNvPr>
          <p:cNvSpPr txBox="1"/>
          <p:nvPr/>
        </p:nvSpPr>
        <p:spPr>
          <a:xfrm>
            <a:off x="6902848" y="97987"/>
            <a:ext cx="2249424"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Variation of Conditions “VOC”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Removal of Conditions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“ROC”</a:t>
            </a:r>
          </a:p>
        </p:txBody>
      </p:sp>
      <p:cxnSp>
        <p:nvCxnSpPr>
          <p:cNvPr id="45" name="Straight Connector 44">
            <a:extLst>
              <a:ext uri="{FF2B5EF4-FFF2-40B4-BE49-F238E27FC236}">
                <a16:creationId xmlns:a16="http://schemas.microsoft.com/office/drawing/2014/main" id="{16799749-4760-5D5F-CDAA-9C9328BD9CBA}"/>
              </a:ext>
            </a:extLst>
          </p:cNvPr>
          <p:cNvCxnSpPr>
            <a:cxnSpLocks/>
            <a:stCxn id="4" idx="0"/>
            <a:endCxn id="3" idx="2"/>
          </p:cNvCxnSpPr>
          <p:nvPr/>
        </p:nvCxnSpPr>
        <p:spPr>
          <a:xfrm flipV="1">
            <a:off x="7598664" y="2035630"/>
            <a:ext cx="214448" cy="94531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D123C29-6640-CFA5-A8D4-47F414E7C88A}"/>
              </a:ext>
            </a:extLst>
          </p:cNvPr>
          <p:cNvSpPr/>
          <p:nvPr/>
        </p:nvSpPr>
        <p:spPr>
          <a:xfrm>
            <a:off x="6473952" y="41791"/>
            <a:ext cx="2678320" cy="1993839"/>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E370D649-9DAA-978B-07C8-F73BD09B2FB8}"/>
              </a:ext>
            </a:extLst>
          </p:cNvPr>
          <p:cNvSpPr/>
          <p:nvPr/>
        </p:nvSpPr>
        <p:spPr>
          <a:xfrm>
            <a:off x="3520440" y="3136392"/>
            <a:ext cx="2029968" cy="3429000"/>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59DDED69-C33D-7B85-5E32-1814BD21A1E5}"/>
              </a:ext>
            </a:extLst>
          </p:cNvPr>
          <p:cNvSpPr/>
          <p:nvPr/>
        </p:nvSpPr>
        <p:spPr>
          <a:xfrm>
            <a:off x="5897880" y="5202936"/>
            <a:ext cx="4184903" cy="151159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AC93592D-648D-ABA0-D608-0BCFF29995F7}"/>
              </a:ext>
            </a:extLst>
          </p:cNvPr>
          <p:cNvSpPr/>
          <p:nvPr/>
        </p:nvSpPr>
        <p:spPr>
          <a:xfrm>
            <a:off x="10201656" y="3907319"/>
            <a:ext cx="1734311" cy="250241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1" name="TextBox 20">
            <a:extLst>
              <a:ext uri="{FF2B5EF4-FFF2-40B4-BE49-F238E27FC236}">
                <a16:creationId xmlns:a16="http://schemas.microsoft.com/office/drawing/2014/main" id="{BC3F75D9-F1C3-7CD5-5265-B3F11D664506}"/>
              </a:ext>
            </a:extLst>
          </p:cNvPr>
          <p:cNvSpPr txBox="1"/>
          <p:nvPr/>
        </p:nvSpPr>
        <p:spPr>
          <a:xfrm>
            <a:off x="10140696" y="2594431"/>
            <a:ext cx="195986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Lawful Development Certificates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orbel" panose="020B0503020204020204"/>
                <a:ea typeface="+mn-ea"/>
                <a:cs typeface="+mn-cs"/>
              </a:rPr>
              <a:t>“CLE” “CLP”</a:t>
            </a:r>
          </a:p>
        </p:txBody>
      </p:sp>
    </p:spTree>
    <p:extLst>
      <p:ext uri="{BB962C8B-B14F-4D97-AF65-F5344CB8AC3E}">
        <p14:creationId xmlns:p14="http://schemas.microsoft.com/office/powerpoint/2010/main" val="663459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4E615-EFA6-428C-91A6-C55B7C4D8810}"/>
              </a:ext>
            </a:extLst>
          </p:cNvPr>
          <p:cNvSpPr>
            <a:spLocks noGrp="1"/>
          </p:cNvSpPr>
          <p:nvPr>
            <p:ph type="ctrTitle"/>
          </p:nvPr>
        </p:nvSpPr>
        <p:spPr/>
        <p:txBody>
          <a:bodyPr/>
          <a:lstStyle/>
          <a:p>
            <a:r>
              <a:rPr lang="en-GB"/>
              <a:t>Questions for the DM Team?</a:t>
            </a:r>
          </a:p>
        </p:txBody>
      </p:sp>
    </p:spTree>
    <p:extLst>
      <p:ext uri="{BB962C8B-B14F-4D97-AF65-F5344CB8AC3E}">
        <p14:creationId xmlns:p14="http://schemas.microsoft.com/office/powerpoint/2010/main" val="1193747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48F9-F319-907A-29CA-221B2475C374}"/>
              </a:ext>
            </a:extLst>
          </p:cNvPr>
          <p:cNvSpPr>
            <a:spLocks noGrp="1"/>
          </p:cNvSpPr>
          <p:nvPr>
            <p:ph type="ctrTitle"/>
          </p:nvPr>
        </p:nvSpPr>
        <p:spPr>
          <a:xfrm>
            <a:off x="826567" y="761552"/>
            <a:ext cx="7315200" cy="3255264"/>
          </a:xfrm>
        </p:spPr>
        <p:txBody>
          <a:bodyPr/>
          <a:lstStyle/>
          <a:p>
            <a:pPr algn="ctr"/>
            <a:r>
              <a:rPr lang="en-GB"/>
              <a:t>Planning Policy update</a:t>
            </a:r>
          </a:p>
        </p:txBody>
      </p:sp>
      <p:sp>
        <p:nvSpPr>
          <p:cNvPr id="6" name="Subtitle 5">
            <a:extLst>
              <a:ext uri="{FF2B5EF4-FFF2-40B4-BE49-F238E27FC236}">
                <a16:creationId xmlns:a16="http://schemas.microsoft.com/office/drawing/2014/main" id="{498DF2A9-5204-BB7A-869D-EF548BAE8D84}"/>
              </a:ext>
            </a:extLst>
          </p:cNvPr>
          <p:cNvSpPr>
            <a:spLocks noGrp="1"/>
          </p:cNvSpPr>
          <p:nvPr>
            <p:ph type="subTitle" idx="1"/>
          </p:nvPr>
        </p:nvSpPr>
        <p:spPr>
          <a:xfrm>
            <a:off x="1100014" y="4670246"/>
            <a:ext cx="7510585" cy="914400"/>
          </a:xfrm>
        </p:spPr>
        <p:txBody>
          <a:bodyPr>
            <a:normAutofit fontScale="70000" lnSpcReduction="20000"/>
          </a:bodyPr>
          <a:lstStyle/>
          <a:p>
            <a:r>
              <a:rPr lang="en-GB"/>
              <a:t>Town and Parish Forums</a:t>
            </a:r>
          </a:p>
          <a:p>
            <a:r>
              <a:rPr lang="en-GB"/>
              <a:t>16</a:t>
            </a:r>
            <a:r>
              <a:rPr lang="en-GB" baseline="30000"/>
              <a:t>th</a:t>
            </a:r>
            <a:r>
              <a:rPr lang="en-GB"/>
              <a:t> / 23</a:t>
            </a:r>
            <a:r>
              <a:rPr lang="en-GB" baseline="30000"/>
              <a:t>rd</a:t>
            </a:r>
            <a:r>
              <a:rPr lang="en-GB"/>
              <a:t> July 2025</a:t>
            </a:r>
          </a:p>
          <a:p>
            <a:r>
              <a:rPr lang="en-GB"/>
              <a:t>Andrea McMillan (Planning Manager – Policy &amp; Delivery) and Dickon Povey (Principal Planner)</a:t>
            </a:r>
          </a:p>
        </p:txBody>
      </p:sp>
    </p:spTree>
    <p:extLst>
      <p:ext uri="{BB962C8B-B14F-4D97-AF65-F5344CB8AC3E}">
        <p14:creationId xmlns:p14="http://schemas.microsoft.com/office/powerpoint/2010/main" val="3956286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213D-E5E2-CDA5-DEFC-841FA5308383}"/>
              </a:ext>
            </a:extLst>
          </p:cNvPr>
          <p:cNvSpPr>
            <a:spLocks noGrp="1"/>
          </p:cNvSpPr>
          <p:nvPr>
            <p:ph type="title"/>
          </p:nvPr>
        </p:nvSpPr>
        <p:spPr/>
        <p:txBody>
          <a:bodyPr/>
          <a:lstStyle/>
          <a:p>
            <a:r>
              <a:rPr lang="en-GB"/>
              <a:t>Local Plan update</a:t>
            </a:r>
          </a:p>
        </p:txBody>
      </p:sp>
      <p:sp>
        <p:nvSpPr>
          <p:cNvPr id="6" name="TextBox 5">
            <a:extLst>
              <a:ext uri="{FF2B5EF4-FFF2-40B4-BE49-F238E27FC236}">
                <a16:creationId xmlns:a16="http://schemas.microsoft.com/office/drawing/2014/main" id="{9A42BF72-1BAF-39E2-5F78-35D6CAD6DE17}"/>
              </a:ext>
            </a:extLst>
          </p:cNvPr>
          <p:cNvSpPr txBox="1"/>
          <p:nvPr/>
        </p:nvSpPr>
        <p:spPr>
          <a:xfrm>
            <a:off x="3628927" y="777550"/>
            <a:ext cx="8176706" cy="5601533"/>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Interim timeline for preparation of East Suffolk Local Plan set out in </a:t>
            </a: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hlinkClick r:id="rId3"/>
              </a:rPr>
              <a:t>Local Development Scheme </a:t>
            </a: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(March 2025)</a:t>
            </a:r>
          </a:p>
          <a:p>
            <a:pPr marL="0" marR="0" lvl="0" indent="0" algn="l" defTabSz="457200" rtl="0" eaLnBrk="1" fontAlgn="auto" latinLnBrk="0" hangingPunct="1">
              <a:lnSpc>
                <a:spcPct val="100000"/>
              </a:lnSpc>
              <a:spcBef>
                <a:spcPts val="0"/>
              </a:spcBef>
              <a:spcAft>
                <a:spcPts val="0"/>
              </a:spcAft>
              <a:buClr>
                <a:srgbClr val="8EC7CE"/>
              </a:buClr>
              <a:buSzTx/>
              <a:buFontTx/>
              <a:buNone/>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The timeline anticipates beginning work in 2025, with adoption in 2029</a:t>
            </a: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Dependent on introduction of new plan-making system by Government – now anticipated ‘later this year’, and with a period of familiarisation</a:t>
            </a: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Reforms introduce ‘30 month’ timetable for plan preparation</a:t>
            </a:r>
          </a:p>
          <a:p>
            <a:pPr marL="0" marR="0" lvl="0" indent="0" algn="l" defTabSz="457200" rtl="0" eaLnBrk="1" fontAlgn="auto" latinLnBrk="0" hangingPunct="1">
              <a:lnSpc>
                <a:spcPct val="100000"/>
              </a:lnSpc>
              <a:spcBef>
                <a:spcPts val="0"/>
              </a:spcBef>
              <a:spcAft>
                <a:spcPts val="0"/>
              </a:spcAft>
              <a:buClr>
                <a:srgbClr val="8EC7CE"/>
              </a:buClr>
              <a:buSzTx/>
              <a:buFontTx/>
              <a:buNone/>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Local Plan will plan for significantly higher levels of housing (new standard method figure 1,667 dwellings per year, compared to 916 planned for in Local Plans)</a:t>
            </a: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We are getting prepared in advance of the new system and formal stages – e.g. scoping of evidence</a:t>
            </a:r>
          </a:p>
          <a:p>
            <a:pPr marL="0" marR="0" lvl="0" indent="0" algn="l" defTabSz="457200" rtl="0" eaLnBrk="1" fontAlgn="auto" latinLnBrk="0" hangingPunct="1">
              <a:lnSpc>
                <a:spcPct val="100000"/>
              </a:lnSpc>
              <a:spcBef>
                <a:spcPts val="0"/>
              </a:spcBef>
              <a:spcAft>
                <a:spcPts val="0"/>
              </a:spcAft>
              <a:buClr>
                <a:srgbClr val="8EC7CE"/>
              </a:buClr>
              <a:buSzTx/>
              <a:buFontTx/>
              <a:buNone/>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96621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213D-E5E2-CDA5-DEFC-841FA5308383}"/>
              </a:ext>
            </a:extLst>
          </p:cNvPr>
          <p:cNvSpPr>
            <a:spLocks noGrp="1"/>
          </p:cNvSpPr>
          <p:nvPr>
            <p:ph type="title"/>
          </p:nvPr>
        </p:nvSpPr>
        <p:spPr/>
        <p:txBody>
          <a:bodyPr/>
          <a:lstStyle/>
          <a:p>
            <a:r>
              <a:rPr lang="en-GB"/>
              <a:t>Housing Land Supply</a:t>
            </a:r>
          </a:p>
        </p:txBody>
      </p:sp>
      <p:sp>
        <p:nvSpPr>
          <p:cNvPr id="6" name="TextBox 5">
            <a:extLst>
              <a:ext uri="{FF2B5EF4-FFF2-40B4-BE49-F238E27FC236}">
                <a16:creationId xmlns:a16="http://schemas.microsoft.com/office/drawing/2014/main" id="{9A42BF72-1BAF-39E2-5F78-35D6CAD6DE17}"/>
              </a:ext>
            </a:extLst>
          </p:cNvPr>
          <p:cNvSpPr txBox="1"/>
          <p:nvPr/>
        </p:nvSpPr>
        <p:spPr>
          <a:xfrm>
            <a:off x="3543121" y="333137"/>
            <a:ext cx="6192699" cy="6524863"/>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Waveney Local Plan area – following the introduction of higher housing need figure, due to the Local Plan being over five years old housing land supply position was re-visited in March 2025. Land Supply = 3.33 years</a:t>
            </a: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8EC7CE"/>
              </a:buClr>
              <a:buFont typeface="Arial" panose="020B0604020202020204" pitchFamily="34" charset="0"/>
              <a:buChar char="•"/>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‘Presumption in favour of sustainable development’ applies in Waveney Local Plan area currently (Note – doesn’t apply in Bungay until Nov 2027 as Neighbourhood Plan plans to meet it housing requirement)</a:t>
            </a: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hlinkClick r:id="rId3"/>
              </a:rPr>
              <a:t>Interim Housing Position Statement </a:t>
            </a: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published in March 2025 – explains how the ‘presumption’ applies</a:t>
            </a: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Suffolk Coastal Local Plan is five years old on 23</a:t>
            </a:r>
            <a:r>
              <a:rPr kumimoji="0" lang="en-GB" sz="2000" b="0" i="0" u="none" strike="noStrike" kern="1200" cap="none" spc="0" normalizeH="0" baseline="3000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rd</a:t>
            </a: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 September. ‘Review assessment’ required to be undertaken before then. Housing land supply fully expected to be below five years. Report to Cabinet in September including update to Interim Housing Position Statement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42A3E1C7-8FE9-DD9E-8C5D-5D429BB0A8B7}"/>
              </a:ext>
            </a:extLst>
          </p:cNvPr>
          <p:cNvPicPr>
            <a:picLocks noChangeAspect="1"/>
          </p:cNvPicPr>
          <p:nvPr/>
        </p:nvPicPr>
        <p:blipFill>
          <a:blip r:embed="rId4"/>
          <a:stretch>
            <a:fillRect/>
          </a:stretch>
        </p:blipFill>
        <p:spPr>
          <a:xfrm>
            <a:off x="9849065" y="3515360"/>
            <a:ext cx="2277833" cy="3201962"/>
          </a:xfrm>
          <a:prstGeom prst="rect">
            <a:avLst/>
          </a:prstGeom>
        </p:spPr>
      </p:pic>
      <p:pic>
        <p:nvPicPr>
          <p:cNvPr id="7" name="Picture 6">
            <a:extLst>
              <a:ext uri="{FF2B5EF4-FFF2-40B4-BE49-F238E27FC236}">
                <a16:creationId xmlns:a16="http://schemas.microsoft.com/office/drawing/2014/main" id="{09F8E714-AF64-1B9A-FD0D-93F9619FD165}"/>
              </a:ext>
            </a:extLst>
          </p:cNvPr>
          <p:cNvPicPr>
            <a:picLocks noChangeAspect="1"/>
          </p:cNvPicPr>
          <p:nvPr/>
        </p:nvPicPr>
        <p:blipFill>
          <a:blip r:embed="rId5"/>
          <a:stretch>
            <a:fillRect/>
          </a:stretch>
        </p:blipFill>
        <p:spPr>
          <a:xfrm>
            <a:off x="9850062" y="140678"/>
            <a:ext cx="2277833" cy="3215086"/>
          </a:xfrm>
          <a:prstGeom prst="rect">
            <a:avLst/>
          </a:prstGeom>
        </p:spPr>
      </p:pic>
    </p:spTree>
    <p:extLst>
      <p:ext uri="{BB962C8B-B14F-4D97-AF65-F5344CB8AC3E}">
        <p14:creationId xmlns:p14="http://schemas.microsoft.com/office/powerpoint/2010/main" val="669301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7BF40-449D-CC80-340F-BBAD958D4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EF529-51B4-4971-66FD-891CA77461F0}"/>
              </a:ext>
            </a:extLst>
          </p:cNvPr>
          <p:cNvSpPr>
            <a:spLocks noGrp="1"/>
          </p:cNvSpPr>
          <p:nvPr>
            <p:ph type="title"/>
          </p:nvPr>
        </p:nvSpPr>
        <p:spPr/>
        <p:txBody>
          <a:bodyPr/>
          <a:lstStyle/>
          <a:p>
            <a:r>
              <a:rPr lang="en-GB">
                <a:latin typeface="Calibri"/>
                <a:ea typeface="Calibri"/>
                <a:cs typeface="Calibri"/>
              </a:rPr>
              <a:t>Statement of Community Involvement review /</a:t>
            </a:r>
            <a:br>
              <a:rPr lang="en-GB">
                <a:latin typeface="Calibri"/>
                <a:ea typeface="Calibri"/>
                <a:cs typeface="Calibri"/>
              </a:rPr>
            </a:br>
            <a:r>
              <a:rPr lang="en-GB">
                <a:latin typeface="Calibri"/>
                <a:ea typeface="Calibri"/>
                <a:cs typeface="Calibri"/>
              </a:rPr>
              <a:t>questionnaire </a:t>
            </a:r>
            <a:endParaRPr lang="en-GB">
              <a:ea typeface="Calibri"/>
            </a:endParaRPr>
          </a:p>
        </p:txBody>
      </p:sp>
      <p:sp>
        <p:nvSpPr>
          <p:cNvPr id="3" name="TextBox 2">
            <a:extLst>
              <a:ext uri="{FF2B5EF4-FFF2-40B4-BE49-F238E27FC236}">
                <a16:creationId xmlns:a16="http://schemas.microsoft.com/office/drawing/2014/main" id="{5F113E3B-B235-1967-B786-188D5155B59D}"/>
              </a:ext>
            </a:extLst>
          </p:cNvPr>
          <p:cNvSpPr txBox="1"/>
          <p:nvPr/>
        </p:nvSpPr>
        <p:spPr>
          <a:xfrm>
            <a:off x="3628927" y="777550"/>
            <a:ext cx="8176706" cy="156966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
                <a:srgbClr val="8EC7CE"/>
              </a:buClr>
              <a:buSzTx/>
              <a:buFontTx/>
              <a:buNone/>
              <a:tabLst/>
              <a:defRPr/>
            </a:pPr>
            <a:endParaRPr kumimoji="0" lang="en-GB" sz="18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09076D9F-4DA7-357E-A7A3-5ED2783CC93C}"/>
              </a:ext>
            </a:extLst>
          </p:cNvPr>
          <p:cNvSpPr txBox="1"/>
          <p:nvPr/>
        </p:nvSpPr>
        <p:spPr>
          <a:xfrm>
            <a:off x="3628927" y="777550"/>
            <a:ext cx="8176706" cy="5278368"/>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a:ea typeface="Calibri"/>
                <a:cs typeface="Calibri"/>
              </a:rPr>
              <a:t>The </a:t>
            </a:r>
            <a:r>
              <a:rPr kumimoji="0" lang="en-GB" sz="2000" b="1" i="0" u="none" strike="noStrike" kern="1200" cap="none" spc="0" normalizeH="0" baseline="0" noProof="0">
                <a:ln>
                  <a:noFill/>
                </a:ln>
                <a:solidFill>
                  <a:srgbClr val="545454"/>
                </a:solidFill>
                <a:effectLst/>
                <a:uLnTx/>
                <a:uFillTx/>
                <a:latin typeface="Calibri"/>
                <a:ea typeface="Calibri"/>
                <a:cs typeface="Calibri"/>
              </a:rPr>
              <a:t>Statement of Community Involvement </a:t>
            </a:r>
            <a:r>
              <a:rPr kumimoji="0" lang="en-GB" sz="2000" b="0" i="0" u="none" strike="noStrike" kern="1200" cap="none" spc="0" normalizeH="0" baseline="0" noProof="0">
                <a:ln>
                  <a:noFill/>
                </a:ln>
                <a:solidFill>
                  <a:srgbClr val="545454"/>
                </a:solidFill>
                <a:effectLst/>
                <a:uLnTx/>
                <a:uFillTx/>
                <a:latin typeface="Calibri"/>
                <a:ea typeface="Calibri"/>
                <a:cs typeface="Calibri"/>
              </a:rPr>
              <a:t>(SCI) explains steps ESC will take around consultation and engagement for planning</a:t>
            </a: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a:ea typeface="Calibri"/>
                <a:cs typeface="Calibri"/>
              </a:rPr>
              <a:t>It covers Local Plans, Neighbourhood Plans, Planning applications and appeals, CIL charging schedule, and more</a:t>
            </a:r>
            <a:endParaRPr lang="en-GB" sz="2000" b="0" i="0" u="none" strike="noStrike" kern="1200" cap="none" spc="0" normalizeH="0" baseline="0" noProof="0">
              <a:ln>
                <a:noFill/>
              </a:ln>
              <a:solidFill>
                <a:srgbClr val="545454"/>
              </a:solidFill>
              <a:effectLst/>
              <a:uLnTx/>
              <a:uFillTx/>
              <a:latin typeface="Calibri"/>
              <a:ea typeface="Calibri"/>
              <a:cs typeface="Calibri"/>
            </a:endParaRP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a:ea typeface="Calibri"/>
                <a:cs typeface="Calibri"/>
              </a:rPr>
              <a:t>Needs to be reviewed every 5 years</a:t>
            </a:r>
            <a:endParaRPr lang="en-GB" sz="2000" b="0" i="0" u="none" strike="noStrike" kern="1200" cap="none" spc="0" normalizeH="0" baseline="0" noProof="0">
              <a:ln>
                <a:noFill/>
              </a:ln>
              <a:solidFill>
                <a:srgbClr val="545454"/>
              </a:solidFill>
              <a:effectLst/>
              <a:uLnTx/>
              <a:uFillTx/>
              <a:latin typeface="Calibri"/>
              <a:ea typeface="Calibri"/>
              <a:cs typeface="Calibri"/>
            </a:endParaRPr>
          </a:p>
          <a:p>
            <a:pPr marL="742950" marR="0" lvl="1"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a:ea typeface="Calibri"/>
                <a:cs typeface="Calibri"/>
              </a:rPr>
              <a:t>(note: SCI’s may be removed!)</a:t>
            </a:r>
            <a:endParaRPr lang="en-GB" sz="2000" b="0" i="0" u="none" strike="noStrike" kern="1200" cap="none" spc="0" normalizeH="0" baseline="0" noProof="0">
              <a:ln>
                <a:noFill/>
              </a:ln>
              <a:solidFill>
                <a:srgbClr val="545454"/>
              </a:solidFill>
              <a:effectLst/>
              <a:uLnTx/>
              <a:uFillTx/>
              <a:latin typeface="Calibri"/>
              <a:ea typeface="Calibri"/>
              <a:cs typeface="Calibri"/>
            </a:endParaRP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a:ea typeface="Calibri"/>
                <a:cs typeface="Calibri"/>
              </a:rPr>
              <a:t>We want to understand how communities would like to be engaged in preparing new planning policy documents</a:t>
            </a:r>
            <a:endParaRPr lang="en-GB" sz="2000" b="0" i="0" u="none" strike="noStrike" kern="1200" cap="none" spc="0" normalizeH="0" baseline="0" noProof="0">
              <a:ln>
                <a:noFill/>
              </a:ln>
              <a:solidFill>
                <a:srgbClr val="545454"/>
              </a:solidFill>
              <a:effectLst/>
              <a:uLnTx/>
              <a:uFillTx/>
              <a:latin typeface="Calibri"/>
              <a:ea typeface="Calibri"/>
              <a:cs typeface="Calibri"/>
            </a:endParaRP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800" b="1" i="0" u="sng" strike="noStrike" kern="1200" cap="none" spc="0" normalizeH="0" baseline="0" noProof="0">
                <a:ln>
                  <a:noFill/>
                </a:ln>
                <a:solidFill>
                  <a:srgbClr val="545454"/>
                </a:solidFill>
                <a:effectLst/>
                <a:uLnTx/>
                <a:uFillTx/>
                <a:latin typeface="Calibri"/>
                <a:ea typeface="Calibri"/>
                <a:cs typeface="Calibri"/>
                <a:hlinkClick r:id="rId3"/>
              </a:rPr>
              <a:t>Questionnaire has launched!</a:t>
            </a:r>
            <a:endParaRPr lang="en-GB" sz="2800" b="1" i="0" u="sng"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hlinkClick r:id="rId3"/>
            </a:endParaRPr>
          </a:p>
          <a:p>
            <a:pPr marL="742950" marR="0" lvl="1" indent="-28575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18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457200" rtl="0" eaLnBrk="1" fontAlgn="auto" latinLnBrk="0" hangingPunct="1">
              <a:lnSpc>
                <a:spcPct val="100000"/>
              </a:lnSpc>
              <a:spcBef>
                <a:spcPts val="0"/>
              </a:spcBef>
              <a:spcAft>
                <a:spcPts val="0"/>
              </a:spcAft>
              <a:buClr>
                <a:srgbClr val="8EC7CE"/>
              </a:buClr>
              <a:buSzTx/>
              <a:buFontTx/>
              <a:buNone/>
              <a:tabLst/>
              <a:defRPr/>
            </a:pPr>
            <a:r>
              <a:rPr kumimoji="0" lang="en-GB" sz="1800" b="0" i="0" u="none" strike="noStrike" kern="1200" cap="none" spc="0" normalizeH="0" baseline="0" noProof="0">
                <a:ln>
                  <a:noFill/>
                </a:ln>
                <a:solidFill>
                  <a:srgbClr val="545454"/>
                </a:solidFill>
                <a:effectLst/>
                <a:uLnTx/>
                <a:uFillTx/>
                <a:latin typeface="Calibri"/>
                <a:ea typeface="Calibri"/>
                <a:cs typeface="Calibri"/>
              </a:rPr>
              <a:t>Open until 3</a:t>
            </a:r>
            <a:r>
              <a:rPr kumimoji="0" lang="en-GB" sz="1800" b="0" i="0" u="none" strike="noStrike" kern="1200" cap="none" spc="0" normalizeH="0" baseline="30000" noProof="0">
                <a:ln>
                  <a:noFill/>
                </a:ln>
                <a:solidFill>
                  <a:srgbClr val="545454"/>
                </a:solidFill>
                <a:effectLst/>
                <a:uLnTx/>
                <a:uFillTx/>
                <a:latin typeface="Calibri"/>
                <a:ea typeface="Calibri"/>
                <a:cs typeface="Calibri"/>
              </a:rPr>
              <a:t>rd</a:t>
            </a:r>
            <a:r>
              <a:rPr kumimoji="0" lang="en-GB" sz="1800" b="0" i="0" u="none" strike="noStrike" kern="1200" cap="none" spc="0" normalizeH="0" baseline="0" noProof="0">
                <a:ln>
                  <a:noFill/>
                </a:ln>
                <a:solidFill>
                  <a:srgbClr val="545454"/>
                </a:solidFill>
                <a:effectLst/>
                <a:uLnTx/>
                <a:uFillTx/>
                <a:latin typeface="Calibri"/>
                <a:ea typeface="Calibri"/>
                <a:cs typeface="Calibri"/>
              </a:rPr>
              <a:t> September</a:t>
            </a:r>
            <a:endParaRPr lang="en-GB" sz="1800" b="0" i="0" u="none" strike="noStrike" kern="1200" cap="none" spc="0" normalizeH="0" baseline="0" noProof="0">
              <a:ln>
                <a:noFill/>
              </a:ln>
              <a:solidFill>
                <a:srgbClr val="545454"/>
              </a:solidFill>
              <a:effectLst/>
              <a:uLnTx/>
              <a:uFillTx/>
              <a:latin typeface="Calibri"/>
              <a:ea typeface="Calibri"/>
              <a:cs typeface="Calibri"/>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0069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213D-E5E2-CDA5-DEFC-841FA5308383}"/>
              </a:ext>
            </a:extLst>
          </p:cNvPr>
          <p:cNvSpPr>
            <a:spLocks noGrp="1"/>
          </p:cNvSpPr>
          <p:nvPr>
            <p:ph type="title"/>
          </p:nvPr>
        </p:nvSpPr>
        <p:spPr>
          <a:xfrm>
            <a:off x="252918" y="1123837"/>
            <a:ext cx="3027609" cy="4601183"/>
          </a:xfrm>
        </p:spPr>
        <p:txBody>
          <a:bodyPr/>
          <a:lstStyle/>
          <a:p>
            <a:r>
              <a:rPr lang="en-GB"/>
              <a:t>Neighbourhood Planning update</a:t>
            </a:r>
          </a:p>
        </p:txBody>
      </p:sp>
      <p:sp>
        <p:nvSpPr>
          <p:cNvPr id="5" name="TextBox 4">
            <a:extLst>
              <a:ext uri="{FF2B5EF4-FFF2-40B4-BE49-F238E27FC236}">
                <a16:creationId xmlns:a16="http://schemas.microsoft.com/office/drawing/2014/main" id="{7DE4DD42-6FBE-E40E-5244-415BC08CF4C6}"/>
              </a:ext>
            </a:extLst>
          </p:cNvPr>
          <p:cNvSpPr txBox="1"/>
          <p:nvPr/>
        </p:nvSpPr>
        <p:spPr>
          <a:xfrm>
            <a:off x="3603026" y="811320"/>
            <a:ext cx="8136225" cy="92333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
                <a:srgbClr val="8EC7CE"/>
              </a:buClr>
              <a:buSzTx/>
              <a:buFontTx/>
              <a:buNone/>
              <a:tabLst/>
              <a:defRPr/>
            </a:pPr>
            <a:endParaRPr kumimoji="0" lang="en-GB" sz="18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18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
                <a:srgbClr val="8EC7CE"/>
              </a:buClr>
              <a:buSzTx/>
              <a:buFont typeface="Arial" panose="020B0604020202020204" pitchFamily="34" charset="0"/>
              <a:buChar char="•"/>
              <a:tabLst/>
              <a:defRPr/>
            </a:pPr>
            <a:endParaRPr kumimoji="0" lang="en-GB" sz="18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0A3F4E6-793F-B731-2F39-2CC9D5325E15}"/>
              </a:ext>
            </a:extLst>
          </p:cNvPr>
          <p:cNvSpPr txBox="1"/>
          <p:nvPr/>
        </p:nvSpPr>
        <p:spPr>
          <a:xfrm>
            <a:off x="3628927" y="777550"/>
            <a:ext cx="8176706" cy="5016758"/>
          </a:xfrm>
          <a:prstGeom prst="rect">
            <a:avLst/>
          </a:prstGeom>
          <a:noFill/>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lang="en-GB" sz="2000" b="1">
                <a:solidFill>
                  <a:srgbClr val="000000"/>
                </a:solidFill>
                <a:latin typeface="Calibri"/>
                <a:ea typeface="Calibri"/>
                <a:cs typeface="Calibri"/>
              </a:rPr>
              <a:t>28</a:t>
            </a:r>
            <a:r>
              <a:rPr kumimoji="0" lang="en-GB" sz="2000" b="0" i="0" u="none" strike="noStrike" kern="1200" cap="none" spc="0" normalizeH="0" baseline="0" noProof="0">
                <a:ln>
                  <a:noFill/>
                </a:ln>
                <a:solidFill>
                  <a:srgbClr val="000000"/>
                </a:solidFill>
                <a:effectLst/>
                <a:uLnTx/>
                <a:uFillTx/>
                <a:latin typeface="Calibri"/>
                <a:ea typeface="Calibri"/>
                <a:cs typeface="Calibri"/>
              </a:rPr>
              <a:t> made plans in total. Carlton Colville</a:t>
            </a:r>
            <a:r>
              <a:rPr lang="en-GB" sz="2000">
                <a:solidFill>
                  <a:srgbClr val="000000"/>
                </a:solidFill>
                <a:latin typeface="Calibri"/>
                <a:ea typeface="Calibri"/>
                <a:cs typeface="Calibri"/>
              </a:rPr>
              <a:t>,</a:t>
            </a:r>
            <a:r>
              <a:rPr kumimoji="0" lang="en-GB" sz="2000" b="0" i="0" u="none" strike="noStrike" kern="1200" cap="none" spc="0" normalizeH="0" baseline="0" noProof="0">
                <a:ln>
                  <a:noFill/>
                </a:ln>
                <a:solidFill>
                  <a:srgbClr val="000000"/>
                </a:solidFill>
                <a:effectLst/>
                <a:uLnTx/>
                <a:uFillTx/>
                <a:latin typeface="Calibri"/>
                <a:ea typeface="Calibri"/>
                <a:cs typeface="Calibri"/>
              </a:rPr>
              <a:t> Westerfield and Ufford plans most recently made</a:t>
            </a: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Otley</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NP has recently completed Examination. </a:t>
            </a:r>
            <a:r>
              <a:rPr kumimoji="0" lang="en-GB" sz="2000" b="1"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Aldringham</a:t>
            </a: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-cum-Thorpe</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and </a:t>
            </a: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Lowestoft</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are commencing Examination</a:t>
            </a: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Little </a:t>
            </a:r>
            <a:r>
              <a:rPr kumimoji="0" lang="en-GB" sz="2000" b="1"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Bealings</a:t>
            </a: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completed the pre-submission consultation in June</a:t>
            </a: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Two</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guidance documents to help Neighbourhood Plans address Housing and Climate Change matters were published in May.</a:t>
            </a: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The </a:t>
            </a:r>
            <a:r>
              <a:rPr kumimoji="0" lang="en-GB"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'How to go About it</a:t>
            </a: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guidance is being reviewed and updated.</a:t>
            </a: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Preparation of new guidance on Neighbourhood Plan implementation and monitoring and planning for Infrastructure is currently being prepared. </a:t>
            </a: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600"/>
              </a:spcAft>
              <a:buClr>
                <a:srgbClr val="8EC7CE"/>
              </a:buClr>
              <a:buSzTx/>
              <a:buFont typeface="Arial" panose="020B0604020202020204" pitchFamily="34" charset="0"/>
              <a:buChar char="•"/>
              <a:tabLst/>
              <a:defRPr/>
            </a:pPr>
            <a:r>
              <a:rPr kumimoji="0" lang="en-GB" sz="2000" b="0" i="0" u="none" strike="noStrike" kern="1200" cap="none" spc="0" normalizeH="0" baseline="0" noProof="0">
                <a:ln>
                  <a:noFill/>
                </a:ln>
                <a:solidFill>
                  <a:srgbClr val="545454"/>
                </a:solidFill>
                <a:effectLst/>
                <a:uLnTx/>
                <a:uFillTx/>
                <a:latin typeface="Calibri" panose="020F0502020204030204" pitchFamily="34" charset="0"/>
                <a:ea typeface="Calibri" panose="020F0502020204030204" pitchFamily="34" charset="0"/>
                <a:cs typeface="Calibri" panose="020F0502020204030204" pitchFamily="34" charset="0"/>
              </a:rPr>
              <a:t>Locality have announced that Gov grant funding and technical support has ended</a:t>
            </a:r>
          </a:p>
        </p:txBody>
      </p:sp>
    </p:spTree>
    <p:extLst>
      <p:ext uri="{BB962C8B-B14F-4D97-AF65-F5344CB8AC3E}">
        <p14:creationId xmlns:p14="http://schemas.microsoft.com/office/powerpoint/2010/main" val="2979632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C3E4-FD19-BD55-0854-3EE9E5F16B83}"/>
              </a:ext>
            </a:extLst>
          </p:cNvPr>
          <p:cNvSpPr>
            <a:spLocks noGrp="1"/>
          </p:cNvSpPr>
          <p:nvPr>
            <p:ph type="ctrTitle"/>
          </p:nvPr>
        </p:nvSpPr>
        <p:spPr>
          <a:xfrm>
            <a:off x="283268" y="1273354"/>
            <a:ext cx="7315200" cy="2155646"/>
          </a:xfrm>
        </p:spPr>
        <p:txBody>
          <a:bodyPr>
            <a:normAutofit/>
          </a:bodyPr>
          <a:lstStyle/>
          <a:p>
            <a:r>
              <a:rPr lang="en-GB" sz="4400">
                <a:latin typeface="Franklin Gothic Book"/>
                <a:cs typeface="Calibri"/>
              </a:rPr>
              <a:t>Energy Projects</a:t>
            </a:r>
          </a:p>
        </p:txBody>
      </p:sp>
      <p:sp>
        <p:nvSpPr>
          <p:cNvPr id="3" name="Subtitle 2">
            <a:extLst>
              <a:ext uri="{FF2B5EF4-FFF2-40B4-BE49-F238E27FC236}">
                <a16:creationId xmlns:a16="http://schemas.microsoft.com/office/drawing/2014/main" id="{5BDCF4EF-56AA-6497-3976-B7F1227C26D3}"/>
              </a:ext>
            </a:extLst>
          </p:cNvPr>
          <p:cNvSpPr>
            <a:spLocks noGrp="1"/>
          </p:cNvSpPr>
          <p:nvPr>
            <p:ph type="subTitle" idx="1"/>
          </p:nvPr>
        </p:nvSpPr>
        <p:spPr>
          <a:xfrm>
            <a:off x="421589" y="4387764"/>
            <a:ext cx="8448173" cy="964531"/>
          </a:xfrm>
        </p:spPr>
        <p:txBody>
          <a:bodyPr vert="horz" lIns="91440" tIns="45720" rIns="91440" bIns="45720" rtlCol="0" anchor="t">
            <a:noAutofit/>
          </a:bodyPr>
          <a:lstStyle/>
          <a:p>
            <a:r>
              <a:rPr lang="en-GB" sz="1800">
                <a:latin typeface="Franklin Gothic Book"/>
                <a:cs typeface="Calibri"/>
              </a:rPr>
              <a:t>Town and Parish Forum</a:t>
            </a:r>
          </a:p>
          <a:p>
            <a:r>
              <a:rPr lang="en-GB" sz="1800">
                <a:latin typeface="Franklin Gothic Book"/>
                <a:cs typeface="Calibri"/>
              </a:rPr>
              <a:t>Martyn Fulcher, Head of Energy Planning and Coastal Management &amp; </a:t>
            </a:r>
            <a:endParaRPr lang="en-GB" sz="1800">
              <a:latin typeface="Franklin Gothic Book" panose="020B0503020102020204" pitchFamily="34" charset="0"/>
            </a:endParaRPr>
          </a:p>
          <a:p>
            <a:r>
              <a:rPr lang="en-GB" sz="1800">
                <a:latin typeface="Franklin Gothic Book"/>
                <a:cs typeface="Calibri"/>
              </a:rPr>
              <a:t>Beth Rance, Energy Projects Manager</a:t>
            </a:r>
            <a:endParaRPr lang="en-GB" sz="1800">
              <a:latin typeface="Franklin Gothic Book" panose="020B0503020102020204" pitchFamily="34" charset="0"/>
            </a:endParaRPr>
          </a:p>
          <a:p>
            <a:r>
              <a:rPr lang="en-GB" sz="1800">
                <a:latin typeface="Franklin Gothic Book"/>
                <a:cs typeface="Calibri"/>
              </a:rPr>
              <a:t>16 and 23 July 2025</a:t>
            </a:r>
          </a:p>
        </p:txBody>
      </p:sp>
    </p:spTree>
    <p:extLst>
      <p:ext uri="{BB962C8B-B14F-4D97-AF65-F5344CB8AC3E}">
        <p14:creationId xmlns:p14="http://schemas.microsoft.com/office/powerpoint/2010/main" val="408414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E1DFCE6E-377F-0021-9CAE-733A8E2649E7}"/>
              </a:ext>
            </a:extLst>
          </p:cNvPr>
          <p:cNvSpPr>
            <a:spLocks noGrp="1"/>
          </p:cNvSpPr>
          <p:nvPr>
            <p:ph type="dt" sz="half" idx="11"/>
          </p:nvPr>
        </p:nvSpPr>
        <p:spPr>
          <a:xfrm>
            <a:off x="2992120" y="6332220"/>
            <a:ext cx="1313180" cy="247651"/>
          </a:xfrm>
        </p:spPr>
        <p:txBody>
          <a:bodyPr anchor="t">
            <a:normAutofit/>
          </a:bodyPr>
          <a:lstStyle/>
          <a:p>
            <a:pPr rtl="0">
              <a:spcAft>
                <a:spcPts val="600"/>
              </a:spcAft>
            </a:pPr>
            <a:fld id="{C02CDA83-4160-4EEB-AD7D-1C57C21837F3}" type="datetime3">
              <a:rPr lang="en-GB" noProof="0" smtClean="0"/>
              <a:pPr rtl="0">
                <a:spcAft>
                  <a:spcPts val="600"/>
                </a:spcAft>
              </a:pPr>
              <a:t>24 July, 2025</a:t>
            </a:fld>
            <a:endParaRPr lang="en-GB" noProof="0"/>
          </a:p>
        </p:txBody>
      </p:sp>
      <p:pic>
        <p:nvPicPr>
          <p:cNvPr id="17" name="Picture 16" descr="A group of people with text&#10;&#10;AI-generated content may be incorrect.">
            <a:extLst>
              <a:ext uri="{FF2B5EF4-FFF2-40B4-BE49-F238E27FC236}">
                <a16:creationId xmlns:a16="http://schemas.microsoft.com/office/drawing/2014/main" id="{71B122EE-2D6D-4CB2-4014-F706730EB228}"/>
              </a:ext>
            </a:extLst>
          </p:cNvPr>
          <p:cNvPicPr>
            <a:picLocks noChangeAspect="1"/>
          </p:cNvPicPr>
          <p:nvPr/>
        </p:nvPicPr>
        <p:blipFill>
          <a:blip r:embed="rId2"/>
          <a:stretch>
            <a:fillRect/>
          </a:stretch>
        </p:blipFill>
        <p:spPr>
          <a:xfrm>
            <a:off x="0" y="38760"/>
            <a:ext cx="12192000" cy="6780479"/>
          </a:xfrm>
          <a:prstGeom prst="rect">
            <a:avLst/>
          </a:prstGeom>
        </p:spPr>
      </p:pic>
    </p:spTree>
    <p:extLst>
      <p:ext uri="{BB962C8B-B14F-4D97-AF65-F5344CB8AC3E}">
        <p14:creationId xmlns:p14="http://schemas.microsoft.com/office/powerpoint/2010/main" val="1202160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08A1-C753-BE98-883E-355847DA84F8}"/>
              </a:ext>
            </a:extLst>
          </p:cNvPr>
          <p:cNvSpPr>
            <a:spLocks noGrp="1"/>
          </p:cNvSpPr>
          <p:nvPr>
            <p:ph type="title"/>
          </p:nvPr>
        </p:nvSpPr>
        <p:spPr/>
        <p:txBody>
          <a:bodyPr/>
          <a:lstStyle/>
          <a:p>
            <a:r>
              <a:rPr lang="en-GB">
                <a:latin typeface="Franklin Gothic Book"/>
                <a:cs typeface="Calibri"/>
              </a:rPr>
              <a:t>ESC Energy Planning </a:t>
            </a:r>
            <a:br>
              <a:rPr lang="en-GB">
                <a:latin typeface="Franklin Gothic Book"/>
                <a:cs typeface="Calibri"/>
              </a:rPr>
            </a:br>
            <a:r>
              <a:rPr lang="en-GB">
                <a:latin typeface="Franklin Gothic Book"/>
                <a:cs typeface="Calibri"/>
              </a:rPr>
              <a:t>Team </a:t>
            </a:r>
            <a:br>
              <a:rPr lang="en-GB">
                <a:latin typeface="Franklin Gothic Book"/>
                <a:cs typeface="Calibri"/>
              </a:rPr>
            </a:br>
            <a:br>
              <a:rPr lang="en-GB">
                <a:latin typeface="Franklin Gothic Book"/>
                <a:cs typeface="Calibri"/>
              </a:rPr>
            </a:br>
            <a:r>
              <a:rPr lang="en-GB" i="1">
                <a:latin typeface="Franklin Gothic Book"/>
                <a:cs typeface="Calibri"/>
              </a:rPr>
              <a:t>What is their role? </a:t>
            </a:r>
          </a:p>
        </p:txBody>
      </p:sp>
      <p:sp>
        <p:nvSpPr>
          <p:cNvPr id="8" name="TextBox 7">
            <a:extLst>
              <a:ext uri="{FF2B5EF4-FFF2-40B4-BE49-F238E27FC236}">
                <a16:creationId xmlns:a16="http://schemas.microsoft.com/office/drawing/2014/main" id="{99E611B4-E905-A40D-C104-B3FE78D295E9}"/>
              </a:ext>
            </a:extLst>
          </p:cNvPr>
          <p:cNvSpPr txBox="1"/>
          <p:nvPr/>
        </p:nvSpPr>
        <p:spPr>
          <a:xfrm>
            <a:off x="3798505" y="716847"/>
            <a:ext cx="7620925" cy="1200329"/>
          </a:xfrm>
          <a:prstGeom prst="rect">
            <a:avLst/>
          </a:prstGeom>
          <a:solidFill>
            <a:schemeClr val="accent1"/>
          </a:solidFill>
        </p:spPr>
        <p:txBody>
          <a:bodyPr wrap="square" lIns="91440" tIns="45720" rIns="91440" bIns="45720" rtlCol="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45454"/>
                </a:solidFill>
                <a:effectLst/>
                <a:uLnTx/>
                <a:uFillTx/>
                <a:latin typeface="Franklin Gothic Book"/>
                <a:ea typeface="Calibri"/>
                <a:cs typeface="+mn-cs"/>
              </a:rPr>
              <a:t>ESC (as the Local Planning Authority) is not the decision-maker for NSIPs. ESC has an important role to play in the consenting process from pre-application engagement, consenting, delivery, and throughout the lifetime of these projects</a:t>
            </a:r>
            <a:endParaRPr kumimoji="0" lang="en-US" sz="1800" b="0" i="0" u="none" strike="noStrike" kern="1200" cap="none" spc="0" normalizeH="0" baseline="0" noProof="0">
              <a:ln>
                <a:noFill/>
              </a:ln>
              <a:solidFill>
                <a:srgbClr val="545454"/>
              </a:solidFill>
              <a:effectLst/>
              <a:uLnTx/>
              <a:uFillTx/>
              <a:latin typeface="Franklin Gothic Book"/>
              <a:ea typeface="Calibri"/>
              <a:cs typeface="+mn-cs"/>
            </a:endParaRPr>
          </a:p>
        </p:txBody>
      </p:sp>
      <p:sp>
        <p:nvSpPr>
          <p:cNvPr id="10" name="TextBox 9">
            <a:extLst>
              <a:ext uri="{FF2B5EF4-FFF2-40B4-BE49-F238E27FC236}">
                <a16:creationId xmlns:a16="http://schemas.microsoft.com/office/drawing/2014/main" id="{89D65835-5FA9-2CBA-9ED6-E49B231DEE03}"/>
              </a:ext>
            </a:extLst>
          </p:cNvPr>
          <p:cNvSpPr txBox="1"/>
          <p:nvPr/>
        </p:nvSpPr>
        <p:spPr>
          <a:xfrm>
            <a:off x="3803240" y="2053884"/>
            <a:ext cx="7616190" cy="646331"/>
          </a:xfrm>
          <a:prstGeom prst="rect">
            <a:avLst/>
          </a:prstGeom>
          <a:solidFill>
            <a:schemeClr val="accent2"/>
          </a:solidFill>
        </p:spPr>
        <p:txBody>
          <a:bodyPr wrap="square" lIns="91440" tIns="45720" rIns="91440" bIns="4572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45454"/>
                </a:solidFill>
                <a:effectLst/>
                <a:uLnTx/>
                <a:uFillTx/>
                <a:latin typeface="Franklin Gothic Book"/>
                <a:ea typeface="+mn-ea"/>
                <a:cs typeface="Calibri"/>
              </a:rPr>
              <a:t>The grant of a Development Consent Order is not the end of the planning process for NSIPs. Officers have significant responsibilities post DCO </a:t>
            </a:r>
            <a:r>
              <a:rPr kumimoji="0" lang="en-US" sz="1800" b="0" i="0" u="none" strike="noStrike" kern="1200" cap="none" spc="0" normalizeH="0" baseline="0" noProof="0">
                <a:ln>
                  <a:noFill/>
                </a:ln>
                <a:solidFill>
                  <a:srgbClr val="545454"/>
                </a:solidFill>
                <a:effectLst/>
                <a:uLnTx/>
                <a:uFillTx/>
                <a:latin typeface="Franklin Gothic Book"/>
                <a:ea typeface="+mn-ea"/>
                <a:cs typeface="Calibri"/>
              </a:rPr>
              <a:t>​</a:t>
            </a:r>
          </a:p>
        </p:txBody>
      </p:sp>
      <p:sp>
        <p:nvSpPr>
          <p:cNvPr id="12" name="TextBox 11">
            <a:extLst>
              <a:ext uri="{FF2B5EF4-FFF2-40B4-BE49-F238E27FC236}">
                <a16:creationId xmlns:a16="http://schemas.microsoft.com/office/drawing/2014/main" id="{9F271516-9EF4-DAEA-B48B-80D4A093D778}"/>
              </a:ext>
            </a:extLst>
          </p:cNvPr>
          <p:cNvSpPr txBox="1"/>
          <p:nvPr/>
        </p:nvSpPr>
        <p:spPr>
          <a:xfrm>
            <a:off x="3807975" y="3975244"/>
            <a:ext cx="7616190" cy="923330"/>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45454"/>
                </a:solidFill>
                <a:effectLst/>
                <a:uLnTx/>
                <a:uFillTx/>
                <a:latin typeface="Franklin Gothic Book" panose="020B0503020102020204" pitchFamily="34" charset="0"/>
                <a:ea typeface="+mn-ea"/>
                <a:cs typeface="+mn-cs"/>
              </a:rPr>
              <a:t>Outside project work, the service regularly engages with central government, responding to consultations on planning reform, community benefits, policy changes, and more. </a:t>
            </a:r>
          </a:p>
        </p:txBody>
      </p:sp>
      <p:sp>
        <p:nvSpPr>
          <p:cNvPr id="16" name="TextBox 15">
            <a:extLst>
              <a:ext uri="{FF2B5EF4-FFF2-40B4-BE49-F238E27FC236}">
                <a16:creationId xmlns:a16="http://schemas.microsoft.com/office/drawing/2014/main" id="{771488E6-9B33-B5F9-76FC-183AD9AEA2BB}"/>
              </a:ext>
            </a:extLst>
          </p:cNvPr>
          <p:cNvSpPr txBox="1"/>
          <p:nvPr/>
        </p:nvSpPr>
        <p:spPr>
          <a:xfrm>
            <a:off x="3807975" y="5035281"/>
            <a:ext cx="7616190" cy="923330"/>
          </a:xfrm>
          <a:prstGeom prst="rect">
            <a:avLst/>
          </a:prstGeom>
          <a:solidFill>
            <a:schemeClr val="accent4"/>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45454"/>
                </a:solidFill>
                <a:effectLst/>
                <a:uLnTx/>
                <a:uFillTx/>
                <a:latin typeface="Franklin Gothic Book" panose="020B0503020102020204" pitchFamily="34" charset="0"/>
                <a:ea typeface="+mn-ea"/>
                <a:cs typeface="+mn-cs"/>
              </a:rPr>
              <a:t>Recent establishment of a programme management function within the service, to provide strategic oversight and programme management across all East Suffolk’s NSIPs</a:t>
            </a:r>
          </a:p>
        </p:txBody>
      </p:sp>
      <p:sp>
        <p:nvSpPr>
          <p:cNvPr id="25" name="TextBox 24">
            <a:extLst>
              <a:ext uri="{FF2B5EF4-FFF2-40B4-BE49-F238E27FC236}">
                <a16:creationId xmlns:a16="http://schemas.microsoft.com/office/drawing/2014/main" id="{C427D4E9-138B-4E1E-56AD-E8D25CBDF640}"/>
              </a:ext>
            </a:extLst>
          </p:cNvPr>
          <p:cNvSpPr txBox="1"/>
          <p:nvPr/>
        </p:nvSpPr>
        <p:spPr>
          <a:xfrm>
            <a:off x="3798504" y="2790756"/>
            <a:ext cx="4421952" cy="1077218"/>
          </a:xfrm>
          <a:prstGeom prst="rect">
            <a:avLst/>
          </a:prstGeom>
          <a:solidFill>
            <a:schemeClr val="accent2">
              <a:lumMod val="60000"/>
              <a:lumOff val="4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45454"/>
                </a:solidFill>
                <a:effectLst/>
                <a:uLnTx/>
                <a:uFillTx/>
                <a:latin typeface="Franklin Gothic Book" panose="020B0503020102020204" pitchFamily="34" charset="0"/>
                <a:ea typeface="+mn-ea"/>
                <a:cs typeface="+mn-cs"/>
              </a:rPr>
              <a:t>Discharge of requirements (akin to planning conditions) and obligations to be undertaken and delivered in accordance with the Development Consent Order and Deed of Obligation</a:t>
            </a:r>
          </a:p>
        </p:txBody>
      </p:sp>
      <p:sp>
        <p:nvSpPr>
          <p:cNvPr id="26" name="TextBox 25">
            <a:extLst>
              <a:ext uri="{FF2B5EF4-FFF2-40B4-BE49-F238E27FC236}">
                <a16:creationId xmlns:a16="http://schemas.microsoft.com/office/drawing/2014/main" id="{8FBA6119-6F90-8BDA-3F03-765DF5417419}"/>
              </a:ext>
            </a:extLst>
          </p:cNvPr>
          <p:cNvSpPr txBox="1"/>
          <p:nvPr/>
        </p:nvSpPr>
        <p:spPr>
          <a:xfrm>
            <a:off x="8348471" y="2790756"/>
            <a:ext cx="3070959" cy="1077218"/>
          </a:xfrm>
          <a:prstGeom prst="rect">
            <a:avLst/>
          </a:prstGeom>
          <a:solidFill>
            <a:schemeClr val="accent2">
              <a:lumMod val="60000"/>
              <a:lumOff val="4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45454"/>
                </a:solidFill>
                <a:effectLst/>
                <a:uLnTx/>
                <a:uFillTx/>
                <a:latin typeface="Franklin Gothic Book" panose="020B0503020102020204" pitchFamily="34" charset="0"/>
                <a:ea typeface="+mn-ea"/>
                <a:cs typeface="+mn-cs"/>
              </a:rPr>
              <a:t>Working closely with internal and external stakeholders, promoters, statutory bodies, and communities</a:t>
            </a:r>
          </a:p>
        </p:txBody>
      </p:sp>
    </p:spTree>
    <p:extLst>
      <p:ext uri="{BB962C8B-B14F-4D97-AF65-F5344CB8AC3E}">
        <p14:creationId xmlns:p14="http://schemas.microsoft.com/office/powerpoint/2010/main" val="360578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521CA1-AC1E-A2FE-389C-12C9B6D9744C}"/>
              </a:ext>
            </a:extLst>
          </p:cNvPr>
          <p:cNvSpPr/>
          <p:nvPr/>
        </p:nvSpPr>
        <p:spPr>
          <a:xfrm>
            <a:off x="0" y="612648"/>
            <a:ext cx="3630168" cy="56418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4" name="Rectangle 3">
            <a:extLst>
              <a:ext uri="{FF2B5EF4-FFF2-40B4-BE49-F238E27FC236}">
                <a16:creationId xmlns:a16="http://schemas.microsoft.com/office/drawing/2014/main" id="{CA93D261-BCC0-431A-D2EA-A11AFF967835}"/>
              </a:ext>
            </a:extLst>
          </p:cNvPr>
          <p:cNvSpPr/>
          <p:nvPr/>
        </p:nvSpPr>
        <p:spPr>
          <a:xfrm>
            <a:off x="0" y="156963"/>
            <a:ext cx="5340096" cy="566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545454"/>
                </a:solidFill>
                <a:effectLst/>
                <a:uLnTx/>
                <a:uFillTx/>
                <a:latin typeface="Franklin Gothic Book" panose="020B0503020102020204" pitchFamily="34" charset="0"/>
                <a:ea typeface="Calibri" panose="020F0502020204030204" pitchFamily="34" charset="0"/>
                <a:cs typeface="Calibri" panose="020F0502020204030204" pitchFamily="34" charset="0"/>
              </a:rPr>
              <a:t>Energy Projects Overview</a:t>
            </a:r>
          </a:p>
        </p:txBody>
      </p:sp>
      <p:graphicFrame>
        <p:nvGraphicFramePr>
          <p:cNvPr id="5" name="Diagram 4">
            <a:extLst>
              <a:ext uri="{FF2B5EF4-FFF2-40B4-BE49-F238E27FC236}">
                <a16:creationId xmlns:a16="http://schemas.microsoft.com/office/drawing/2014/main" id="{6D9663B5-F9B6-98F9-166E-668EE33C5DC7}"/>
              </a:ext>
            </a:extLst>
          </p:cNvPr>
          <p:cNvGraphicFramePr/>
          <p:nvPr/>
        </p:nvGraphicFramePr>
        <p:xfrm>
          <a:off x="159082" y="965491"/>
          <a:ext cx="11472086" cy="473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9">
            <a:extLst>
              <a:ext uri="{FF2B5EF4-FFF2-40B4-BE49-F238E27FC236}">
                <a16:creationId xmlns:a16="http://schemas.microsoft.com/office/drawing/2014/main" id="{738D400D-E00E-198B-EB7C-6A8473160421}"/>
              </a:ext>
            </a:extLst>
          </p:cNvPr>
          <p:cNvGraphicFramePr>
            <a:graphicFrameLocks noGrp="1"/>
          </p:cNvGraphicFramePr>
          <p:nvPr>
            <p:ph idx="1"/>
          </p:nvPr>
        </p:nvGraphicFramePr>
        <p:xfrm>
          <a:off x="283464" y="1516390"/>
          <a:ext cx="11625072" cy="4469296"/>
        </p:xfrm>
        <a:graphic>
          <a:graphicData uri="http://schemas.openxmlformats.org/drawingml/2006/table">
            <a:tbl>
              <a:tblPr firstRow="1" bandRow="1">
                <a:tableStyleId>{69CF1AB2-1976-4502-BF36-3FF5EA218861}</a:tableStyleId>
              </a:tblPr>
              <a:tblGrid>
                <a:gridCol w="1230671">
                  <a:extLst>
                    <a:ext uri="{9D8B030D-6E8A-4147-A177-3AD203B41FA5}">
                      <a16:colId xmlns:a16="http://schemas.microsoft.com/office/drawing/2014/main" val="86072565"/>
                    </a:ext>
                  </a:extLst>
                </a:gridCol>
                <a:gridCol w="1991513">
                  <a:extLst>
                    <a:ext uri="{9D8B030D-6E8A-4147-A177-3AD203B41FA5}">
                      <a16:colId xmlns:a16="http://schemas.microsoft.com/office/drawing/2014/main" val="4093980854"/>
                    </a:ext>
                  </a:extLst>
                </a:gridCol>
                <a:gridCol w="1918500">
                  <a:extLst>
                    <a:ext uri="{9D8B030D-6E8A-4147-A177-3AD203B41FA5}">
                      <a16:colId xmlns:a16="http://schemas.microsoft.com/office/drawing/2014/main" val="3825795686"/>
                    </a:ext>
                  </a:extLst>
                </a:gridCol>
                <a:gridCol w="6484388">
                  <a:extLst>
                    <a:ext uri="{9D8B030D-6E8A-4147-A177-3AD203B41FA5}">
                      <a16:colId xmlns:a16="http://schemas.microsoft.com/office/drawing/2014/main" val="3971920132"/>
                    </a:ext>
                  </a:extLst>
                </a:gridCol>
              </a:tblGrid>
              <a:tr h="325367">
                <a:tc>
                  <a:txBody>
                    <a:bodyPr/>
                    <a:lstStyle/>
                    <a:p>
                      <a:pPr algn="ctr"/>
                      <a:endParaRPr lang="en-GB">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a:solidFill>
                            <a:schemeClr val="tx2"/>
                          </a:solidFill>
                          <a:latin typeface="Franklin Gothic Book" panose="020B0503020102020204" pitchFamily="34" charset="0"/>
                          <a:ea typeface="Calibri" panose="020F0502020204030204" pitchFamily="34" charset="0"/>
                          <a:cs typeface="Calibri" panose="020F0502020204030204" pitchFamily="34" charset="0"/>
                        </a:rPr>
                        <a:t>Project</a:t>
                      </a:r>
                    </a:p>
                  </a:txBody>
                  <a:tcPr anchor="ctr"/>
                </a:tc>
                <a:tc>
                  <a:txBody>
                    <a:bodyPr/>
                    <a:lstStyle/>
                    <a:p>
                      <a:pPr algn="ctr"/>
                      <a:r>
                        <a:rPr lang="en-GB">
                          <a:solidFill>
                            <a:schemeClr val="tx2"/>
                          </a:solidFill>
                          <a:latin typeface="Franklin Gothic Book" panose="020B0503020102020204" pitchFamily="34" charset="0"/>
                          <a:ea typeface="Calibri" panose="020F0502020204030204" pitchFamily="34" charset="0"/>
                          <a:cs typeface="Calibri" panose="020F0502020204030204" pitchFamily="34" charset="0"/>
                        </a:rPr>
                        <a:t>Stage</a:t>
                      </a:r>
                    </a:p>
                  </a:txBody>
                  <a:tcPr anchor="ctr"/>
                </a:tc>
                <a:tc>
                  <a:txBody>
                    <a:bodyPr/>
                    <a:lstStyle/>
                    <a:p>
                      <a:pPr algn="ctr"/>
                      <a:r>
                        <a:rPr lang="en-GB">
                          <a:solidFill>
                            <a:schemeClr val="tx2"/>
                          </a:solidFill>
                          <a:latin typeface="Franklin Gothic Book" panose="020B0503020102020204" pitchFamily="34" charset="0"/>
                          <a:ea typeface="Calibri" panose="020F0502020204030204" pitchFamily="34" charset="0"/>
                          <a:cs typeface="Calibri" panose="020F0502020204030204" pitchFamily="34" charset="0"/>
                        </a:rPr>
                        <a:t>Project Headlines</a:t>
                      </a:r>
                    </a:p>
                  </a:txBody>
                  <a:tcPr anchor="ctr"/>
                </a:tc>
                <a:extLst>
                  <a:ext uri="{0D108BD9-81ED-4DB2-BD59-A6C34878D82A}">
                    <a16:rowId xmlns:a16="http://schemas.microsoft.com/office/drawing/2014/main" val="355022217"/>
                  </a:ext>
                </a:extLst>
              </a:tr>
              <a:tr h="406708">
                <a:tc>
                  <a:txBody>
                    <a:bodyPr/>
                    <a:lstStyle/>
                    <a:p>
                      <a:pPr algn="ctr"/>
                      <a:r>
                        <a:rPr lang="en-GB" sz="1200" b="1">
                          <a:solidFill>
                            <a:schemeClr val="bg1"/>
                          </a:solidFill>
                          <a:latin typeface="Franklin Gothic Book" panose="020B0503020102020204" pitchFamily="34" charset="0"/>
                          <a:ea typeface="Calibri" panose="020F0502020204030204" pitchFamily="34" charset="0"/>
                          <a:cs typeface="Calibri" panose="020F0502020204030204" pitchFamily="34" charset="0"/>
                        </a:rPr>
                        <a:t>New Nuclear</a:t>
                      </a:r>
                    </a:p>
                  </a:txBody>
                  <a:tcPr anchor="ctr">
                    <a:solidFill>
                      <a:schemeClr val="accent4"/>
                    </a:solidFill>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Sizewell C</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granted 2022. Formally commenced January 2024. Discharges of requirements are ongoing. </a:t>
                      </a:r>
                    </a:p>
                  </a:txBody>
                  <a:tcPr anchor="ctr"/>
                </a:tc>
                <a:extLst>
                  <a:ext uri="{0D108BD9-81ED-4DB2-BD59-A6C34878D82A}">
                    <a16:rowId xmlns:a16="http://schemas.microsoft.com/office/drawing/2014/main" val="1757733549"/>
                  </a:ext>
                </a:extLst>
              </a:tr>
              <a:tr h="244025">
                <a:tc rowSpan="6">
                  <a:txBody>
                    <a:bodyPr/>
                    <a:lstStyle/>
                    <a:p>
                      <a:pPr algn="ctr"/>
                      <a:r>
                        <a:rPr lang="en-GB" sz="1200" b="1">
                          <a:solidFill>
                            <a:schemeClr val="bg1"/>
                          </a:solidFill>
                          <a:latin typeface="Franklin Gothic Book" panose="020B0503020102020204" pitchFamily="34" charset="0"/>
                          <a:ea typeface="Calibri" panose="020F0502020204030204" pitchFamily="34" charset="0"/>
                          <a:cs typeface="Calibri" panose="020F0502020204030204" pitchFamily="34" charset="0"/>
                        </a:rPr>
                        <a:t>Offshore Wind</a:t>
                      </a:r>
                    </a:p>
                  </a:txBody>
                  <a:tcPr anchor="ctr">
                    <a:solidFill>
                      <a:schemeClr val="accent1"/>
                    </a:solidFill>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East Anglia One</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granted 2014. Operational</a:t>
                      </a:r>
                    </a:p>
                  </a:txBody>
                  <a:tcPr anchor="ctr"/>
                </a:tc>
                <a:extLst>
                  <a:ext uri="{0D108BD9-81ED-4DB2-BD59-A6C34878D82A}">
                    <a16:rowId xmlns:a16="http://schemas.microsoft.com/office/drawing/2014/main" val="333580784"/>
                  </a:ext>
                </a:extLst>
              </a:tr>
              <a:tr h="244025">
                <a:tc vMerge="1">
                  <a:txBody>
                    <a:bodyPr/>
                    <a:lstStyle/>
                    <a:p>
                      <a:endParaRPr lang="en-GB" sz="1200">
                        <a:solidFill>
                          <a:schemeClr val="tx2"/>
                        </a:solidFill>
                        <a:latin typeface="Calibri" panose="020F0502020204030204" pitchFamily="34" charset="0"/>
                        <a:cs typeface="Calibri" panose="020F0502020204030204" pitchFamily="34" charset="0"/>
                      </a:endParaRPr>
                    </a:p>
                  </a:txBody>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East Anglia One North</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granted 2022. Pre-commencement</a:t>
                      </a:r>
                    </a:p>
                  </a:txBody>
                  <a:tcPr anchor="ctr"/>
                </a:tc>
                <a:extLst>
                  <a:ext uri="{0D108BD9-81ED-4DB2-BD59-A6C34878D82A}">
                    <a16:rowId xmlns:a16="http://schemas.microsoft.com/office/drawing/2014/main" val="3322334259"/>
                  </a:ext>
                </a:extLst>
              </a:tr>
              <a:tr h="244025">
                <a:tc vMerge="1">
                  <a:txBody>
                    <a:bodyPr/>
                    <a:lstStyle/>
                    <a:p>
                      <a:endParaRPr lang="en-GB" sz="1200">
                        <a:solidFill>
                          <a:schemeClr val="tx2"/>
                        </a:solidFill>
                        <a:latin typeface="Calibri" panose="020F0502020204030204" pitchFamily="34" charset="0"/>
                        <a:cs typeface="Calibri" panose="020F0502020204030204" pitchFamily="34" charset="0"/>
                      </a:endParaRPr>
                    </a:p>
                  </a:txBody>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East Anglia Two</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granted 2022. Pre-commencement</a:t>
                      </a:r>
                    </a:p>
                  </a:txBody>
                  <a:tcPr anchor="ctr"/>
                </a:tc>
                <a:extLst>
                  <a:ext uri="{0D108BD9-81ED-4DB2-BD59-A6C34878D82A}">
                    <a16:rowId xmlns:a16="http://schemas.microsoft.com/office/drawing/2014/main" val="4016760446"/>
                  </a:ext>
                </a:extLst>
              </a:tr>
              <a:tr h="244025">
                <a:tc vMerge="1">
                  <a:txBody>
                    <a:bodyPr/>
                    <a:lstStyle/>
                    <a:p>
                      <a:endParaRPr lang="en-GB" sz="1200">
                        <a:solidFill>
                          <a:schemeClr val="tx2"/>
                        </a:solidFill>
                        <a:latin typeface="Calibri" panose="020F0502020204030204" pitchFamily="34" charset="0"/>
                        <a:cs typeface="Calibri" panose="020F0502020204030204" pitchFamily="34" charset="0"/>
                      </a:endParaRPr>
                    </a:p>
                  </a:txBody>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East Anglia Three</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granted 2017. Commenced works on the cable route 2025</a:t>
                      </a:r>
                    </a:p>
                  </a:txBody>
                  <a:tcPr anchor="ctr"/>
                </a:tc>
                <a:extLst>
                  <a:ext uri="{0D108BD9-81ED-4DB2-BD59-A6C34878D82A}">
                    <a16:rowId xmlns:a16="http://schemas.microsoft.com/office/drawing/2014/main" val="2098465786"/>
                  </a:ext>
                </a:extLst>
              </a:tr>
              <a:tr h="383429">
                <a:tc vMerge="1">
                  <a:txBody>
                    <a:bodyPr/>
                    <a:lstStyle/>
                    <a:p>
                      <a:endParaRPr lang="en-GB" sz="1200">
                        <a:solidFill>
                          <a:schemeClr val="tx2"/>
                        </a:solidFill>
                        <a:latin typeface="Calibri" panose="020F0502020204030204" pitchFamily="34" charset="0"/>
                        <a:cs typeface="Calibri" panose="020F0502020204030204" pitchFamily="34" charset="0"/>
                      </a:endParaRPr>
                    </a:p>
                  </a:txBody>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Five Estuaries (Galloper extension)</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Examination closed 17th March 2025. Examining Authority’s recommendation sent to the Secretary of State, decision expected September 2025. </a:t>
                      </a:r>
                      <a:endParaRPr lang="en-GB">
                        <a:latin typeface="Franklin Gothic Book" panose="020B050302010202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85252780"/>
                  </a:ext>
                </a:extLst>
              </a:tr>
              <a:tr h="406708">
                <a:tc vMerge="1">
                  <a:txBody>
                    <a:bodyPr/>
                    <a:lstStyle/>
                    <a:p>
                      <a:endParaRPr lang="en-GB" sz="1200">
                        <a:solidFill>
                          <a:schemeClr val="tx2"/>
                        </a:solidFill>
                        <a:latin typeface="Calibri" panose="020F0502020204030204" pitchFamily="34" charset="0"/>
                        <a:cs typeface="Calibri" panose="020F0502020204030204" pitchFamily="34" charset="0"/>
                      </a:endParaRPr>
                    </a:p>
                  </a:txBody>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North Falls (Greater Gabbard extension)</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application accepted 22 August 2024 – examination ongoing.</a:t>
                      </a:r>
                    </a:p>
                  </a:txBody>
                  <a:tcPr anchor="ctr"/>
                </a:tc>
                <a:extLst>
                  <a:ext uri="{0D108BD9-81ED-4DB2-BD59-A6C34878D82A}">
                    <a16:rowId xmlns:a16="http://schemas.microsoft.com/office/drawing/2014/main" val="1595280471"/>
                  </a:ext>
                </a:extLst>
              </a:tr>
              <a:tr h="496428">
                <a:tc>
                  <a:txBody>
                    <a:bodyPr/>
                    <a:lstStyle/>
                    <a:p>
                      <a:pPr algn="ctr"/>
                      <a:endParaRPr lang="en-GB" sz="1200" b="1">
                        <a:solidFill>
                          <a:schemeClr val="bg1"/>
                        </a:solidFill>
                        <a:latin typeface="Franklin Gothic Book" panose="020B0503020102020204" pitchFamily="34" charset="0"/>
                        <a:ea typeface="Calibri" panose="020F0502020204030204" pitchFamily="34" charset="0"/>
                        <a:cs typeface="Calibri" panose="020F0502020204030204" pitchFamily="34" charset="0"/>
                      </a:endParaRPr>
                    </a:p>
                    <a:p>
                      <a:pPr algn="ctr"/>
                      <a:r>
                        <a:rPr lang="en-GB" sz="1200" b="1">
                          <a:solidFill>
                            <a:schemeClr val="bg1"/>
                          </a:solidFill>
                          <a:latin typeface="Franklin Gothic Book" panose="020B0503020102020204" pitchFamily="34" charset="0"/>
                          <a:ea typeface="Calibri" panose="020F0502020204030204" pitchFamily="34" charset="0"/>
                          <a:cs typeface="Calibri" panose="020F0502020204030204" pitchFamily="34" charset="0"/>
                        </a:rPr>
                        <a:t>Interconnectors</a:t>
                      </a:r>
                    </a:p>
                  </a:txBody>
                  <a:tcPr anchor="ctr">
                    <a:solidFill>
                      <a:srgbClr val="7030A0"/>
                    </a:solidFill>
                  </a:tcPr>
                </a:tc>
                <a:tc>
                  <a:txBody>
                    <a:bodyPr/>
                    <a:lstStyle/>
                    <a:p>
                      <a:pPr algn="ctr"/>
                      <a:r>
                        <a:rPr lang="en-GB" sz="1200" err="1">
                          <a:solidFill>
                            <a:schemeClr val="tx2"/>
                          </a:solidFill>
                          <a:latin typeface="Franklin Gothic Book" panose="020B0503020102020204" pitchFamily="34" charset="0"/>
                          <a:ea typeface="Calibri" panose="020F0502020204030204" pitchFamily="34" charset="0"/>
                          <a:cs typeface="Calibri" panose="020F0502020204030204" pitchFamily="34" charset="0"/>
                        </a:rPr>
                        <a:t>LionLink</a:t>
                      </a: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a:lnSpc>
                          <a:spcPct val="100000"/>
                        </a:lnSpc>
                        <a:spcBef>
                          <a:spcPts val="0"/>
                        </a:spcBef>
                        <a:spcAft>
                          <a:spcPts val="0"/>
                        </a:spcAft>
                        <a:buNone/>
                      </a:pPr>
                      <a:r>
                        <a:rPr lang="en-GB" sz="1200" b="0" u="none" strike="noStrike" noProof="0">
                          <a:solidFill>
                            <a:schemeClr val="tx2"/>
                          </a:solidFill>
                          <a:latin typeface="Franklin Gothic Book" panose="020B0503020102020204" pitchFamily="34" charset="0"/>
                          <a:ea typeface="Calibri" panose="020F0502020204030204" pitchFamily="34" charset="0"/>
                          <a:cs typeface="Calibri" panose="020F0502020204030204" pitchFamily="34" charset="0"/>
                        </a:rPr>
                        <a:t>Statutory Consultation expected late 2025.</a:t>
                      </a:r>
                      <a:endParaRPr lang="en-GB">
                        <a:latin typeface="Franklin Gothic Book" panose="020B0503020102020204" pitchFamily="34" charset="0"/>
                        <a:ea typeface="Calibri" panose="020F0502020204030204" pitchFamily="34" charset="0"/>
                        <a:cs typeface="Calibri" panose="020F050202020403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application expected to be submitted late 2026.</a:t>
                      </a:r>
                    </a:p>
                  </a:txBody>
                  <a:tcPr anchor="ctr"/>
                </a:tc>
                <a:extLst>
                  <a:ext uri="{0D108BD9-81ED-4DB2-BD59-A6C34878D82A}">
                    <a16:rowId xmlns:a16="http://schemas.microsoft.com/office/drawing/2014/main" val="1435756631"/>
                  </a:ext>
                </a:extLst>
              </a:tr>
              <a:tr h="406708">
                <a:tc>
                  <a:txBody>
                    <a:bodyPr/>
                    <a:lstStyle/>
                    <a:p>
                      <a:pPr algn="ctr"/>
                      <a:r>
                        <a:rPr lang="en-GB" sz="1200" b="1">
                          <a:solidFill>
                            <a:schemeClr val="bg1"/>
                          </a:solidFill>
                          <a:latin typeface="Franklin Gothic Book" panose="020B0503020102020204" pitchFamily="34" charset="0"/>
                          <a:ea typeface="Calibri" panose="020F0502020204030204" pitchFamily="34" charset="0"/>
                          <a:cs typeface="Calibri" panose="020F0502020204030204" pitchFamily="34" charset="0"/>
                        </a:rPr>
                        <a:t>Reinforcement Projects</a:t>
                      </a:r>
                    </a:p>
                  </a:txBody>
                  <a:tcPr anchor="ctr">
                    <a:solidFill>
                      <a:srgbClr val="92D050"/>
                    </a:solidFill>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Sea Link</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lvl="0" algn="ctr">
                        <a:buNone/>
                      </a:pP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In pre-examination phase, examination expected to start summer 2025.</a:t>
                      </a:r>
                    </a:p>
                  </a:txBody>
                  <a:tcPr anchor="ctr"/>
                </a:tc>
                <a:extLst>
                  <a:ext uri="{0D108BD9-81ED-4DB2-BD59-A6C34878D82A}">
                    <a16:rowId xmlns:a16="http://schemas.microsoft.com/office/drawing/2014/main" val="4282379065"/>
                  </a:ext>
                </a:extLst>
              </a:tr>
              <a:tr h="244025">
                <a:tc rowSpan="2">
                  <a:txBody>
                    <a:bodyPr/>
                    <a:lstStyle/>
                    <a:p>
                      <a:pPr algn="ctr"/>
                      <a:r>
                        <a:rPr lang="en-GB" sz="1200" b="1">
                          <a:solidFill>
                            <a:schemeClr val="bg1"/>
                          </a:solidFill>
                          <a:latin typeface="Franklin Gothic Book" panose="020B0503020102020204" pitchFamily="34" charset="0"/>
                          <a:ea typeface="Calibri" panose="020F0502020204030204" pitchFamily="34" charset="0"/>
                          <a:cs typeface="Calibri" panose="020F0502020204030204" pitchFamily="34" charset="0"/>
                        </a:rPr>
                        <a:t>Out of District Network Reinforcements</a:t>
                      </a:r>
                    </a:p>
                  </a:txBody>
                  <a:tcPr anchor="ctr">
                    <a:solidFill>
                      <a:srgbClr val="3399FF"/>
                    </a:solidFill>
                  </a:tcPr>
                </a:tc>
                <a:tc>
                  <a:txBody>
                    <a:bodyPr/>
                    <a:lstStyle/>
                    <a:p>
                      <a:pPr algn="ctr"/>
                      <a:r>
                        <a:rPr lang="en-GB" sz="1200" err="1">
                          <a:solidFill>
                            <a:schemeClr val="tx2"/>
                          </a:solidFill>
                          <a:latin typeface="Franklin Gothic Book" panose="020B0503020102020204" pitchFamily="34" charset="0"/>
                          <a:ea typeface="Calibri" panose="020F0502020204030204" pitchFamily="34" charset="0"/>
                          <a:cs typeface="Calibri" panose="020F0502020204030204" pitchFamily="34" charset="0"/>
                        </a:rPr>
                        <a:t>Bramford</a:t>
                      </a: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 to </a:t>
                      </a:r>
                      <a:r>
                        <a:rPr lang="en-GB" sz="1200" err="1">
                          <a:solidFill>
                            <a:schemeClr val="tx2"/>
                          </a:solidFill>
                          <a:latin typeface="Franklin Gothic Book" panose="020B0503020102020204" pitchFamily="34" charset="0"/>
                          <a:ea typeface="Calibri" panose="020F0502020204030204" pitchFamily="34" charset="0"/>
                          <a:cs typeface="Calibri" panose="020F0502020204030204" pitchFamily="34" charset="0"/>
                        </a:rPr>
                        <a:t>Twinstead</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granted by the Secretary of State 12 September 2024. Pre-commencement</a:t>
                      </a:r>
                    </a:p>
                  </a:txBody>
                  <a:tcPr anchor="ctr"/>
                </a:tc>
                <a:extLst>
                  <a:ext uri="{0D108BD9-81ED-4DB2-BD59-A6C34878D82A}">
                    <a16:rowId xmlns:a16="http://schemas.microsoft.com/office/drawing/2014/main" val="3544276448"/>
                  </a:ext>
                </a:extLst>
              </a:tr>
              <a:tr h="406708">
                <a:tc vMerge="1">
                  <a:txBody>
                    <a:bodyPr/>
                    <a:lstStyle/>
                    <a:p>
                      <a:endParaRPr lang="en-GB" sz="1200">
                        <a:solidFill>
                          <a:schemeClr val="tx2"/>
                        </a:solidFill>
                        <a:latin typeface="Calibri" panose="020F0502020204030204" pitchFamily="34" charset="0"/>
                        <a:cs typeface="Calibri" panose="020F0502020204030204" pitchFamily="34" charset="0"/>
                      </a:endParaRPr>
                    </a:p>
                  </a:txBody>
                  <a:tcP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Norwich to Tilbury</a:t>
                      </a:r>
                    </a:p>
                  </a:txBody>
                  <a:tcPr anchor="ctr"/>
                </a:tc>
                <a:tc>
                  <a:txBody>
                    <a:bodyPr/>
                    <a:lstStyle/>
                    <a:p>
                      <a:pPr algn="ctr"/>
                      <a:endPar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endParaRPr>
                    </a:p>
                  </a:txBody>
                  <a:tcPr anchor="ctr"/>
                </a:tc>
                <a:tc>
                  <a:txBody>
                    <a:bodyPr/>
                    <a:lstStyle/>
                    <a:p>
                      <a:pPr algn="ctr"/>
                      <a:r>
                        <a:rPr lang="en-GB" sz="1200">
                          <a:solidFill>
                            <a:schemeClr val="tx2"/>
                          </a:solidFill>
                          <a:latin typeface="Franklin Gothic Book" panose="020B0503020102020204" pitchFamily="34" charset="0"/>
                          <a:ea typeface="Calibri" panose="020F0502020204030204" pitchFamily="34" charset="0"/>
                          <a:cs typeface="Calibri" panose="020F0502020204030204" pitchFamily="34" charset="0"/>
                        </a:rPr>
                        <a:t>DCO application expected to be submitted in 2025. Statutory consultation finished 26 July 2024. Additional targeted consultation held February-April 2025</a:t>
                      </a:r>
                    </a:p>
                  </a:txBody>
                  <a:tcPr anchor="ctr"/>
                </a:tc>
                <a:extLst>
                  <a:ext uri="{0D108BD9-81ED-4DB2-BD59-A6C34878D82A}">
                    <a16:rowId xmlns:a16="http://schemas.microsoft.com/office/drawing/2014/main" val="775367023"/>
                  </a:ext>
                </a:extLst>
              </a:tr>
            </a:tbl>
          </a:graphicData>
        </a:graphic>
      </p:graphicFrame>
      <p:grpSp>
        <p:nvGrpSpPr>
          <p:cNvPr id="9" name="Group 8">
            <a:extLst>
              <a:ext uri="{FF2B5EF4-FFF2-40B4-BE49-F238E27FC236}">
                <a16:creationId xmlns:a16="http://schemas.microsoft.com/office/drawing/2014/main" id="{E93DBD82-F5DA-2C82-05BD-3868C1E13DB0}"/>
              </a:ext>
            </a:extLst>
          </p:cNvPr>
          <p:cNvGrpSpPr/>
          <p:nvPr/>
        </p:nvGrpSpPr>
        <p:grpSpPr>
          <a:xfrm>
            <a:off x="3806952" y="4426448"/>
            <a:ext cx="1364986" cy="236786"/>
            <a:chOff x="5601" y="0"/>
            <a:chExt cx="2083796" cy="473572"/>
          </a:xfrm>
        </p:grpSpPr>
        <p:sp>
          <p:nvSpPr>
            <p:cNvPr id="10" name="Arrow: Chevron 9">
              <a:extLst>
                <a:ext uri="{FF2B5EF4-FFF2-40B4-BE49-F238E27FC236}">
                  <a16:creationId xmlns:a16="http://schemas.microsoft.com/office/drawing/2014/main" id="{CE4437D6-1714-FCD3-D6C5-997043AC9878}"/>
                </a:ext>
              </a:extLst>
            </p:cNvPr>
            <p:cNvSpPr/>
            <p:nvPr/>
          </p:nvSpPr>
          <p:spPr>
            <a:xfrm>
              <a:off x="5601" y="0"/>
              <a:ext cx="2083796" cy="473572"/>
            </a:xfrm>
            <a:prstGeom prst="chevron">
              <a:avLst/>
            </a:pr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11" name="Arrow: Chevron 4">
              <a:extLst>
                <a:ext uri="{FF2B5EF4-FFF2-40B4-BE49-F238E27FC236}">
                  <a16:creationId xmlns:a16="http://schemas.microsoft.com/office/drawing/2014/main" id="{D3022212-E9C1-E51B-EB47-8D5FD495A116}"/>
                </a:ext>
              </a:extLst>
            </p:cNvPr>
            <p:cNvSpPr txBox="1"/>
            <p:nvPr/>
          </p:nvSpPr>
          <p:spPr>
            <a:xfrm>
              <a:off x="242387"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Pre-Application</a:t>
              </a:r>
            </a:p>
          </p:txBody>
        </p:sp>
      </p:grpSp>
      <p:grpSp>
        <p:nvGrpSpPr>
          <p:cNvPr id="19" name="Group 18">
            <a:extLst>
              <a:ext uri="{FF2B5EF4-FFF2-40B4-BE49-F238E27FC236}">
                <a16:creationId xmlns:a16="http://schemas.microsoft.com/office/drawing/2014/main" id="{4F6EA7CE-C43C-1286-9A4C-AF910B4016D3}"/>
              </a:ext>
            </a:extLst>
          </p:cNvPr>
          <p:cNvGrpSpPr/>
          <p:nvPr/>
        </p:nvGrpSpPr>
        <p:grpSpPr>
          <a:xfrm>
            <a:off x="3806952" y="4885659"/>
            <a:ext cx="1364986" cy="236786"/>
            <a:chOff x="3756435" y="0"/>
            <a:chExt cx="2083796" cy="473572"/>
          </a:xfrm>
        </p:grpSpPr>
        <p:sp>
          <p:nvSpPr>
            <p:cNvPr id="20" name="Arrow: Chevron 19">
              <a:extLst>
                <a:ext uri="{FF2B5EF4-FFF2-40B4-BE49-F238E27FC236}">
                  <a16:creationId xmlns:a16="http://schemas.microsoft.com/office/drawing/2014/main" id="{ACFB19B6-073A-1BF3-EECD-A628B0319371}"/>
                </a:ext>
              </a:extLst>
            </p:cNvPr>
            <p:cNvSpPr/>
            <p:nvPr/>
          </p:nvSpPr>
          <p:spPr>
            <a:xfrm>
              <a:off x="3756435" y="0"/>
              <a:ext cx="2083796" cy="473572"/>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21" name="Arrow: Chevron 4">
              <a:extLst>
                <a:ext uri="{FF2B5EF4-FFF2-40B4-BE49-F238E27FC236}">
                  <a16:creationId xmlns:a16="http://schemas.microsoft.com/office/drawing/2014/main" id="{F4819948-0C6D-E7C0-2C00-428E5D3B9A56}"/>
                </a:ext>
              </a:extLst>
            </p:cNvPr>
            <p:cNvSpPr txBox="1"/>
            <p:nvPr/>
          </p:nvSpPr>
          <p:spPr>
            <a:xfrm>
              <a:off x="3993221"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Pre-Examination</a:t>
              </a:r>
            </a:p>
          </p:txBody>
        </p:sp>
      </p:grpSp>
      <p:grpSp>
        <p:nvGrpSpPr>
          <p:cNvPr id="22" name="Group 21">
            <a:extLst>
              <a:ext uri="{FF2B5EF4-FFF2-40B4-BE49-F238E27FC236}">
                <a16:creationId xmlns:a16="http://schemas.microsoft.com/office/drawing/2014/main" id="{9A401B94-2858-221B-7013-177F66EBFE7B}"/>
              </a:ext>
            </a:extLst>
          </p:cNvPr>
          <p:cNvGrpSpPr/>
          <p:nvPr/>
        </p:nvGrpSpPr>
        <p:grpSpPr>
          <a:xfrm>
            <a:off x="3806952" y="5263532"/>
            <a:ext cx="1364986" cy="236786"/>
            <a:chOff x="9382687" y="0"/>
            <a:chExt cx="2083796" cy="473572"/>
          </a:xfrm>
        </p:grpSpPr>
        <p:sp>
          <p:nvSpPr>
            <p:cNvPr id="23" name="Arrow: Chevron 22">
              <a:extLst>
                <a:ext uri="{FF2B5EF4-FFF2-40B4-BE49-F238E27FC236}">
                  <a16:creationId xmlns:a16="http://schemas.microsoft.com/office/drawing/2014/main" id="{23F0B5CC-F567-906B-9CF7-08635FE72B9B}"/>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24" name="Arrow: Chevron 4">
              <a:extLst>
                <a:ext uri="{FF2B5EF4-FFF2-40B4-BE49-F238E27FC236}">
                  <a16:creationId xmlns:a16="http://schemas.microsoft.com/office/drawing/2014/main" id="{4A12ABF0-DF81-48BA-75C5-99F079D78AA3}"/>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grpSp>
        <p:nvGrpSpPr>
          <p:cNvPr id="25" name="Group 24">
            <a:extLst>
              <a:ext uri="{FF2B5EF4-FFF2-40B4-BE49-F238E27FC236}">
                <a16:creationId xmlns:a16="http://schemas.microsoft.com/office/drawing/2014/main" id="{0B89252B-B77E-EDF8-7C8D-175F74FABD2E}"/>
              </a:ext>
            </a:extLst>
          </p:cNvPr>
          <p:cNvGrpSpPr/>
          <p:nvPr/>
        </p:nvGrpSpPr>
        <p:grpSpPr>
          <a:xfrm>
            <a:off x="3806952" y="1994035"/>
            <a:ext cx="1364986" cy="236786"/>
            <a:chOff x="9382687" y="0"/>
            <a:chExt cx="2083796" cy="473572"/>
          </a:xfrm>
        </p:grpSpPr>
        <p:sp>
          <p:nvSpPr>
            <p:cNvPr id="26" name="Arrow: Chevron 25">
              <a:extLst>
                <a:ext uri="{FF2B5EF4-FFF2-40B4-BE49-F238E27FC236}">
                  <a16:creationId xmlns:a16="http://schemas.microsoft.com/office/drawing/2014/main" id="{74559364-B8E5-255B-5418-661D6D0EF9E3}"/>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27" name="Arrow: Chevron 4">
              <a:extLst>
                <a:ext uri="{FF2B5EF4-FFF2-40B4-BE49-F238E27FC236}">
                  <a16:creationId xmlns:a16="http://schemas.microsoft.com/office/drawing/2014/main" id="{B5D30A9E-A2EF-1F85-BE27-4941D5B24220}"/>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grpSp>
        <p:nvGrpSpPr>
          <p:cNvPr id="28" name="Group 27">
            <a:extLst>
              <a:ext uri="{FF2B5EF4-FFF2-40B4-BE49-F238E27FC236}">
                <a16:creationId xmlns:a16="http://schemas.microsoft.com/office/drawing/2014/main" id="{E68F3ACB-78C6-D3A6-116C-7DCFE0BF2377}"/>
              </a:ext>
            </a:extLst>
          </p:cNvPr>
          <p:cNvGrpSpPr/>
          <p:nvPr/>
        </p:nvGrpSpPr>
        <p:grpSpPr>
          <a:xfrm>
            <a:off x="3806952" y="2314239"/>
            <a:ext cx="1364986" cy="236786"/>
            <a:chOff x="9382687" y="0"/>
            <a:chExt cx="2083796" cy="473572"/>
          </a:xfrm>
        </p:grpSpPr>
        <p:sp>
          <p:nvSpPr>
            <p:cNvPr id="29" name="Arrow: Chevron 28">
              <a:extLst>
                <a:ext uri="{FF2B5EF4-FFF2-40B4-BE49-F238E27FC236}">
                  <a16:creationId xmlns:a16="http://schemas.microsoft.com/office/drawing/2014/main" id="{1C28E5C9-2437-B6DD-92F9-A0DAA92BA1EF}"/>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30" name="Arrow: Chevron 4">
              <a:extLst>
                <a:ext uri="{FF2B5EF4-FFF2-40B4-BE49-F238E27FC236}">
                  <a16:creationId xmlns:a16="http://schemas.microsoft.com/office/drawing/2014/main" id="{C4CCE120-D93B-0321-D458-0E4602F32227}"/>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grpSp>
        <p:nvGrpSpPr>
          <p:cNvPr id="31" name="Group 30">
            <a:extLst>
              <a:ext uri="{FF2B5EF4-FFF2-40B4-BE49-F238E27FC236}">
                <a16:creationId xmlns:a16="http://schemas.microsoft.com/office/drawing/2014/main" id="{BEC9A161-C079-CD33-A26B-4C6BE59FCB00}"/>
              </a:ext>
            </a:extLst>
          </p:cNvPr>
          <p:cNvGrpSpPr/>
          <p:nvPr/>
        </p:nvGrpSpPr>
        <p:grpSpPr>
          <a:xfrm>
            <a:off x="3806952" y="2587122"/>
            <a:ext cx="1364986" cy="236786"/>
            <a:chOff x="9382687" y="0"/>
            <a:chExt cx="2083796" cy="473572"/>
          </a:xfrm>
        </p:grpSpPr>
        <p:sp>
          <p:nvSpPr>
            <p:cNvPr id="32" name="Arrow: Chevron 31">
              <a:extLst>
                <a:ext uri="{FF2B5EF4-FFF2-40B4-BE49-F238E27FC236}">
                  <a16:creationId xmlns:a16="http://schemas.microsoft.com/office/drawing/2014/main" id="{AB848D21-3134-AAB1-3A78-6015436B8DE1}"/>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33" name="Arrow: Chevron 4">
              <a:extLst>
                <a:ext uri="{FF2B5EF4-FFF2-40B4-BE49-F238E27FC236}">
                  <a16:creationId xmlns:a16="http://schemas.microsoft.com/office/drawing/2014/main" id="{5634B8B8-AF47-460E-78E0-A9EAE0EB95D3}"/>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grpSp>
        <p:nvGrpSpPr>
          <p:cNvPr id="34" name="Group 33">
            <a:extLst>
              <a:ext uri="{FF2B5EF4-FFF2-40B4-BE49-F238E27FC236}">
                <a16:creationId xmlns:a16="http://schemas.microsoft.com/office/drawing/2014/main" id="{846B1ED5-06B0-4B52-C58B-B8FB0B3ABB78}"/>
              </a:ext>
            </a:extLst>
          </p:cNvPr>
          <p:cNvGrpSpPr/>
          <p:nvPr/>
        </p:nvGrpSpPr>
        <p:grpSpPr>
          <a:xfrm>
            <a:off x="3806952" y="2850861"/>
            <a:ext cx="1364986" cy="236786"/>
            <a:chOff x="9382687" y="0"/>
            <a:chExt cx="2083796" cy="473572"/>
          </a:xfrm>
        </p:grpSpPr>
        <p:sp>
          <p:nvSpPr>
            <p:cNvPr id="35" name="Arrow: Chevron 34">
              <a:extLst>
                <a:ext uri="{FF2B5EF4-FFF2-40B4-BE49-F238E27FC236}">
                  <a16:creationId xmlns:a16="http://schemas.microsoft.com/office/drawing/2014/main" id="{B4CAE9CD-0A8F-9C92-71A1-966B4D6D80B6}"/>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36" name="Arrow: Chevron 4">
              <a:extLst>
                <a:ext uri="{FF2B5EF4-FFF2-40B4-BE49-F238E27FC236}">
                  <a16:creationId xmlns:a16="http://schemas.microsoft.com/office/drawing/2014/main" id="{033FF665-24E0-C663-6B98-8F3E520A6B67}"/>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grpSp>
        <p:nvGrpSpPr>
          <p:cNvPr id="37" name="Group 36">
            <a:extLst>
              <a:ext uri="{FF2B5EF4-FFF2-40B4-BE49-F238E27FC236}">
                <a16:creationId xmlns:a16="http://schemas.microsoft.com/office/drawing/2014/main" id="{3168100D-3D77-99B2-37A7-5E58CAE7FB1C}"/>
              </a:ext>
            </a:extLst>
          </p:cNvPr>
          <p:cNvGrpSpPr/>
          <p:nvPr/>
        </p:nvGrpSpPr>
        <p:grpSpPr>
          <a:xfrm>
            <a:off x="3806952" y="3138129"/>
            <a:ext cx="1364986" cy="236786"/>
            <a:chOff x="9382687" y="0"/>
            <a:chExt cx="2083796" cy="473572"/>
          </a:xfrm>
        </p:grpSpPr>
        <p:sp>
          <p:nvSpPr>
            <p:cNvPr id="38" name="Arrow: Chevron 37">
              <a:extLst>
                <a:ext uri="{FF2B5EF4-FFF2-40B4-BE49-F238E27FC236}">
                  <a16:creationId xmlns:a16="http://schemas.microsoft.com/office/drawing/2014/main" id="{A3BB1D66-2F79-3811-249F-38A5F244776D}"/>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39" name="Arrow: Chevron 4">
              <a:extLst>
                <a:ext uri="{FF2B5EF4-FFF2-40B4-BE49-F238E27FC236}">
                  <a16:creationId xmlns:a16="http://schemas.microsoft.com/office/drawing/2014/main" id="{E8CB4B38-04CE-B51E-AD49-DDC05BC4B66C}"/>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grpSp>
        <p:nvGrpSpPr>
          <p:cNvPr id="40" name="Group 39">
            <a:extLst>
              <a:ext uri="{FF2B5EF4-FFF2-40B4-BE49-F238E27FC236}">
                <a16:creationId xmlns:a16="http://schemas.microsoft.com/office/drawing/2014/main" id="{4A8BA2A8-711E-6BD5-2D76-A606FCA74290}"/>
              </a:ext>
            </a:extLst>
          </p:cNvPr>
          <p:cNvGrpSpPr/>
          <p:nvPr/>
        </p:nvGrpSpPr>
        <p:grpSpPr>
          <a:xfrm>
            <a:off x="3806952" y="3516002"/>
            <a:ext cx="1364986" cy="236786"/>
            <a:chOff x="7507270" y="0"/>
            <a:chExt cx="2083796" cy="473572"/>
          </a:xfrm>
        </p:grpSpPr>
        <p:sp>
          <p:nvSpPr>
            <p:cNvPr id="41" name="Arrow: Chevron 40">
              <a:extLst>
                <a:ext uri="{FF2B5EF4-FFF2-40B4-BE49-F238E27FC236}">
                  <a16:creationId xmlns:a16="http://schemas.microsoft.com/office/drawing/2014/main" id="{B6D6FAE6-C5EF-45D8-BBCD-F84D0563F967}"/>
                </a:ext>
              </a:extLst>
            </p:cNvPr>
            <p:cNvSpPr/>
            <p:nvPr/>
          </p:nvSpPr>
          <p:spPr>
            <a:xfrm>
              <a:off x="7507270" y="0"/>
              <a:ext cx="2083796" cy="473572"/>
            </a:xfrm>
            <a:prstGeom prst="chevron">
              <a:avLst/>
            </a:prstGeom>
            <a:solidFill>
              <a:schemeClr val="accent5"/>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42" name="Arrow: Chevron 4">
              <a:extLst>
                <a:ext uri="{FF2B5EF4-FFF2-40B4-BE49-F238E27FC236}">
                  <a16:creationId xmlns:a16="http://schemas.microsoft.com/office/drawing/2014/main" id="{B4F7988D-12F7-CFDB-89E4-48E8FA2655B8}"/>
                </a:ext>
              </a:extLst>
            </p:cNvPr>
            <p:cNvSpPr txBox="1"/>
            <p:nvPr/>
          </p:nvSpPr>
          <p:spPr>
            <a:xfrm>
              <a:off x="7744056"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Decision</a:t>
              </a:r>
            </a:p>
          </p:txBody>
        </p:sp>
      </p:grpSp>
      <p:grpSp>
        <p:nvGrpSpPr>
          <p:cNvPr id="43" name="Group 42">
            <a:extLst>
              <a:ext uri="{FF2B5EF4-FFF2-40B4-BE49-F238E27FC236}">
                <a16:creationId xmlns:a16="http://schemas.microsoft.com/office/drawing/2014/main" id="{28A8FFB6-ACCD-7FD7-C988-76D825C36AEC}"/>
              </a:ext>
            </a:extLst>
          </p:cNvPr>
          <p:cNvGrpSpPr/>
          <p:nvPr/>
        </p:nvGrpSpPr>
        <p:grpSpPr>
          <a:xfrm>
            <a:off x="3806952" y="3971225"/>
            <a:ext cx="1364986" cy="236786"/>
            <a:chOff x="5631853" y="0"/>
            <a:chExt cx="2083796" cy="473572"/>
          </a:xfrm>
        </p:grpSpPr>
        <p:sp>
          <p:nvSpPr>
            <p:cNvPr id="44" name="Arrow: Chevron 43">
              <a:extLst>
                <a:ext uri="{FF2B5EF4-FFF2-40B4-BE49-F238E27FC236}">
                  <a16:creationId xmlns:a16="http://schemas.microsoft.com/office/drawing/2014/main" id="{124791F4-1F56-00FC-309E-CE51260C1DD3}"/>
                </a:ext>
              </a:extLst>
            </p:cNvPr>
            <p:cNvSpPr/>
            <p:nvPr/>
          </p:nvSpPr>
          <p:spPr>
            <a:xfrm>
              <a:off x="5631853" y="0"/>
              <a:ext cx="2083796" cy="473572"/>
            </a:xfrm>
            <a:prstGeom prst="chevron">
              <a:avLst/>
            </a:prstGeom>
            <a:solidFill>
              <a:schemeClr val="accent4"/>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45" name="Arrow: Chevron 4">
              <a:extLst>
                <a:ext uri="{FF2B5EF4-FFF2-40B4-BE49-F238E27FC236}">
                  <a16:creationId xmlns:a16="http://schemas.microsoft.com/office/drawing/2014/main" id="{DA9D6026-D6BB-3495-5959-896F95225D55}"/>
                </a:ext>
              </a:extLst>
            </p:cNvPr>
            <p:cNvSpPr txBox="1"/>
            <p:nvPr/>
          </p:nvSpPr>
          <p:spPr>
            <a:xfrm>
              <a:off x="5868639"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Examination</a:t>
              </a:r>
              <a:endParaRPr kumimoji="0" lang="en-GB" sz="15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1ADD0B63-8B1C-E0F7-4D7C-9C60CE8F836F}"/>
              </a:ext>
            </a:extLst>
          </p:cNvPr>
          <p:cNvGrpSpPr/>
          <p:nvPr/>
        </p:nvGrpSpPr>
        <p:grpSpPr>
          <a:xfrm>
            <a:off x="3806952" y="5614833"/>
            <a:ext cx="1364986" cy="236786"/>
            <a:chOff x="5601" y="0"/>
            <a:chExt cx="2083796" cy="473572"/>
          </a:xfrm>
        </p:grpSpPr>
        <p:sp>
          <p:nvSpPr>
            <p:cNvPr id="47" name="Arrow: Chevron 46">
              <a:extLst>
                <a:ext uri="{FF2B5EF4-FFF2-40B4-BE49-F238E27FC236}">
                  <a16:creationId xmlns:a16="http://schemas.microsoft.com/office/drawing/2014/main" id="{2EEEF354-EF8D-95F7-594B-B55E4F3533C7}"/>
                </a:ext>
              </a:extLst>
            </p:cNvPr>
            <p:cNvSpPr/>
            <p:nvPr/>
          </p:nvSpPr>
          <p:spPr>
            <a:xfrm>
              <a:off x="5601" y="0"/>
              <a:ext cx="2083796" cy="473572"/>
            </a:xfrm>
            <a:prstGeom prst="chevron">
              <a:avLst/>
            </a:pr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48" name="Arrow: Chevron 4">
              <a:extLst>
                <a:ext uri="{FF2B5EF4-FFF2-40B4-BE49-F238E27FC236}">
                  <a16:creationId xmlns:a16="http://schemas.microsoft.com/office/drawing/2014/main" id="{6FC6E789-FE33-372B-7E4C-DE5590DB8C54}"/>
                </a:ext>
              </a:extLst>
            </p:cNvPr>
            <p:cNvSpPr txBox="1"/>
            <p:nvPr/>
          </p:nvSpPr>
          <p:spPr>
            <a:xfrm>
              <a:off x="242387"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Pre-Application</a:t>
              </a:r>
            </a:p>
          </p:txBody>
        </p:sp>
      </p:grpSp>
    </p:spTree>
    <p:extLst>
      <p:ext uri="{BB962C8B-B14F-4D97-AF65-F5344CB8AC3E}">
        <p14:creationId xmlns:p14="http://schemas.microsoft.com/office/powerpoint/2010/main" val="801204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70CF-EC03-6C3C-E3AD-BF8FDE5D7352}"/>
              </a:ext>
            </a:extLst>
          </p:cNvPr>
          <p:cNvSpPr>
            <a:spLocks noGrp="1"/>
          </p:cNvSpPr>
          <p:nvPr>
            <p:ph type="title"/>
          </p:nvPr>
        </p:nvSpPr>
        <p:spPr/>
        <p:txBody>
          <a:bodyPr/>
          <a:lstStyle/>
          <a:p>
            <a:r>
              <a:rPr lang="en-GB">
                <a:latin typeface="Franklin Gothic Book" panose="020B0503020102020204" pitchFamily="34" charset="0"/>
              </a:rPr>
              <a:t>Projects Overview</a:t>
            </a:r>
          </a:p>
        </p:txBody>
      </p:sp>
      <p:graphicFrame>
        <p:nvGraphicFramePr>
          <p:cNvPr id="4" name="Content Placeholder 2">
            <a:extLst>
              <a:ext uri="{FF2B5EF4-FFF2-40B4-BE49-F238E27FC236}">
                <a16:creationId xmlns:a16="http://schemas.microsoft.com/office/drawing/2014/main" id="{2DD8B687-1F87-0246-AF3F-0C32921D93DB}"/>
              </a:ext>
            </a:extLst>
          </p:cNvPr>
          <p:cNvGraphicFramePr>
            <a:graphicFrameLocks/>
          </p:cNvGraphicFramePr>
          <p:nvPr>
            <p:extLst>
              <p:ext uri="{D42A27DB-BD31-4B8C-83A1-F6EECF244321}">
                <p14:modId xmlns:p14="http://schemas.microsoft.com/office/powerpoint/2010/main" val="2510465880"/>
              </p:ext>
            </p:extLst>
          </p:nvPr>
        </p:nvGraphicFramePr>
        <p:xfrm>
          <a:off x="4020312" y="1021080"/>
          <a:ext cx="7315200" cy="4696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0273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0E53-427D-B9E4-F0AA-EAF4ABE9DBB6}"/>
              </a:ext>
            </a:extLst>
          </p:cNvPr>
          <p:cNvSpPr>
            <a:spLocks noGrp="1"/>
          </p:cNvSpPr>
          <p:nvPr>
            <p:ph type="title"/>
          </p:nvPr>
        </p:nvSpPr>
        <p:spPr/>
        <p:txBody>
          <a:bodyPr/>
          <a:lstStyle/>
          <a:p>
            <a:r>
              <a:rPr lang="en-GB">
                <a:latin typeface="Franklin Gothic Book"/>
                <a:cs typeface="Calibri"/>
              </a:rPr>
              <a:t>Sea Link, </a:t>
            </a:r>
            <a:r>
              <a:rPr lang="en-GB" i="1">
                <a:latin typeface="Franklin Gothic Book"/>
                <a:cs typeface="Calibri"/>
              </a:rPr>
              <a:t>National Grid Electricity Transmission (NGET)</a:t>
            </a:r>
            <a:endParaRPr lang="en-GB" i="1">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3C91FAF7-CF4C-DE06-6914-CC147CFCEDA8}"/>
              </a:ext>
            </a:extLst>
          </p:cNvPr>
          <p:cNvSpPr>
            <a:spLocks noGrp="1"/>
          </p:cNvSpPr>
          <p:nvPr>
            <p:ph idx="1"/>
          </p:nvPr>
        </p:nvSpPr>
        <p:spPr>
          <a:xfrm>
            <a:off x="3558890" y="663582"/>
            <a:ext cx="8142822" cy="5441481"/>
          </a:xfrm>
        </p:spPr>
        <p:txBody>
          <a:bodyPr>
            <a:normAutofit/>
          </a:bodyPr>
          <a:lstStyle/>
          <a:p>
            <a:pPr marL="0" indent="0">
              <a:buNone/>
            </a:pPr>
            <a:r>
              <a:rPr lang="en-GB" sz="1400" b="1">
                <a:latin typeface="Franklin Gothic Book"/>
                <a:ea typeface="Calibri"/>
                <a:cs typeface="Calibri"/>
              </a:rPr>
              <a:t>Project Description</a:t>
            </a:r>
          </a:p>
          <a:p>
            <a:r>
              <a:rPr lang="en-GB" sz="1400">
                <a:latin typeface="Franklin Gothic Book"/>
                <a:ea typeface="Calibri"/>
                <a:cs typeface="Calibri"/>
              </a:rPr>
              <a:t>High Voltage Direct Current (HVDC) subsea network reinforcement link between Suffolk and Kent. </a:t>
            </a:r>
          </a:p>
          <a:p>
            <a:r>
              <a:rPr lang="en-GB" sz="1400">
                <a:latin typeface="Franklin Gothic Book"/>
                <a:ea typeface="Calibri"/>
                <a:cs typeface="Calibri"/>
              </a:rPr>
              <a:t>HVDC underground cables from the coast at Aldeburgh to a new converter station at </a:t>
            </a:r>
            <a:r>
              <a:rPr lang="en-GB" sz="1400" err="1">
                <a:latin typeface="Franklin Gothic Book"/>
                <a:ea typeface="Calibri"/>
                <a:cs typeface="Calibri"/>
              </a:rPr>
              <a:t>Saxmundham</a:t>
            </a:r>
            <a:r>
              <a:rPr lang="en-GB" sz="1400">
                <a:latin typeface="Franklin Gothic Book"/>
                <a:ea typeface="Calibri"/>
                <a:cs typeface="Calibri"/>
              </a:rPr>
              <a:t>, connected via High Voltage Alternating Current (HVAC) underground cables to the proposed Friston substation. </a:t>
            </a:r>
          </a:p>
          <a:p>
            <a:pPr marL="0" indent="0">
              <a:buNone/>
            </a:pPr>
            <a:r>
              <a:rPr lang="en-GB" sz="1400" b="1">
                <a:latin typeface="Franklin Gothic Book"/>
                <a:ea typeface="Calibri"/>
                <a:cs typeface="Calibri"/>
              </a:rPr>
              <a:t>Project Update</a:t>
            </a:r>
          </a:p>
          <a:p>
            <a:r>
              <a:rPr lang="en-GB" sz="1400">
                <a:latin typeface="Franklin Gothic Book"/>
                <a:ea typeface="Calibri"/>
                <a:cs typeface="Calibri"/>
              </a:rPr>
              <a:t>NGET submitted application for DCO to PINS on 27th March 2025.</a:t>
            </a:r>
          </a:p>
          <a:p>
            <a:r>
              <a:rPr lang="en-GB" sz="1400">
                <a:latin typeface="Franklin Gothic Book"/>
                <a:ea typeface="Calibri"/>
                <a:cs typeface="Calibri"/>
              </a:rPr>
              <a:t>ESC submitted its Adequacy of Consultation Representation to PINS on 9 April 2025 – </a:t>
            </a:r>
            <a:r>
              <a:rPr lang="en-GB" sz="1400" i="1">
                <a:latin typeface="Franklin Gothic Book"/>
                <a:ea typeface="Calibri"/>
                <a:cs typeface="Calibri"/>
              </a:rPr>
              <a:t>accepted that NGET had met the statutory requirements, but noted disappointment in Applicant’s consultation and failure to take the Council’s meaningful contributions on board</a:t>
            </a:r>
          </a:p>
          <a:p>
            <a:r>
              <a:rPr lang="en-GB" sz="1400">
                <a:latin typeface="Franklin Gothic Book"/>
                <a:ea typeface="Calibri"/>
                <a:cs typeface="Calibri"/>
              </a:rPr>
              <a:t>PINS accepted the application for examination on 23 April 2025</a:t>
            </a:r>
          </a:p>
          <a:p>
            <a:r>
              <a:rPr lang="en-GB" sz="1400">
                <a:latin typeface="Franklin Gothic Book"/>
                <a:ea typeface="Calibri"/>
                <a:cs typeface="Calibri"/>
              </a:rPr>
              <a:t>ESC submitted its Relevant Representation (see next slide for further details) to PINS on 20 June 2025 </a:t>
            </a:r>
          </a:p>
          <a:p>
            <a:pPr marL="0" indent="0">
              <a:buNone/>
            </a:pPr>
            <a:r>
              <a:rPr lang="en-GB" sz="1400" b="1">
                <a:latin typeface="Franklin Gothic Book"/>
                <a:ea typeface="Calibri"/>
                <a:cs typeface="Calibri"/>
              </a:rPr>
              <a:t>Next Steps</a:t>
            </a:r>
          </a:p>
          <a:p>
            <a:r>
              <a:rPr lang="en-GB" sz="1400">
                <a:latin typeface="Franklin Gothic Book"/>
                <a:ea typeface="Calibri"/>
                <a:cs typeface="Calibri"/>
              </a:rPr>
              <a:t>Officers are preparing </a:t>
            </a:r>
            <a:r>
              <a:rPr lang="en-GB" sz="1400" b="1">
                <a:latin typeface="Franklin Gothic Book"/>
                <a:ea typeface="Calibri"/>
                <a:cs typeface="Calibri"/>
              </a:rPr>
              <a:t>Local Impact Report</a:t>
            </a:r>
            <a:r>
              <a:rPr lang="en-GB" sz="1400">
                <a:latin typeface="Franklin Gothic Book"/>
                <a:ea typeface="Calibri"/>
                <a:cs typeface="Calibri"/>
              </a:rPr>
              <a:t>, which will be submitted at an early stage in the Examination</a:t>
            </a:r>
          </a:p>
          <a:p>
            <a:r>
              <a:rPr lang="en-GB" sz="1400" b="1">
                <a:latin typeface="Franklin Gothic Book"/>
                <a:ea typeface="Calibri"/>
                <a:cs typeface="Calibri"/>
              </a:rPr>
              <a:t>Rule 6 Letter</a:t>
            </a:r>
            <a:r>
              <a:rPr lang="en-GB" sz="1400">
                <a:latin typeface="Franklin Gothic Book"/>
                <a:ea typeface="Calibri"/>
                <a:cs typeface="Calibri"/>
              </a:rPr>
              <a:t>, setting out the draft Examination timetable, expected to be published by PINS imminently </a:t>
            </a:r>
          </a:p>
          <a:p>
            <a:r>
              <a:rPr lang="en-GB" sz="1400" b="1">
                <a:latin typeface="Franklin Gothic Book"/>
                <a:ea typeface="Calibri"/>
                <a:cs typeface="Calibri"/>
              </a:rPr>
              <a:t>Examination expected to commence in Q3 2025</a:t>
            </a:r>
            <a:endParaRPr lang="en-GB"/>
          </a:p>
        </p:txBody>
      </p:sp>
      <p:grpSp>
        <p:nvGrpSpPr>
          <p:cNvPr id="4" name="Group 3">
            <a:extLst>
              <a:ext uri="{FF2B5EF4-FFF2-40B4-BE49-F238E27FC236}">
                <a16:creationId xmlns:a16="http://schemas.microsoft.com/office/drawing/2014/main" id="{EF660E2A-D176-8B07-5F27-8E5F520FCE14}"/>
              </a:ext>
            </a:extLst>
          </p:cNvPr>
          <p:cNvGrpSpPr/>
          <p:nvPr/>
        </p:nvGrpSpPr>
        <p:grpSpPr>
          <a:xfrm>
            <a:off x="9854702" y="183838"/>
            <a:ext cx="2083796" cy="473572"/>
            <a:chOff x="3756435" y="0"/>
            <a:chExt cx="2083796" cy="473572"/>
          </a:xfrm>
        </p:grpSpPr>
        <p:sp>
          <p:nvSpPr>
            <p:cNvPr id="5" name="Arrow: Chevron 4">
              <a:extLst>
                <a:ext uri="{FF2B5EF4-FFF2-40B4-BE49-F238E27FC236}">
                  <a16:creationId xmlns:a16="http://schemas.microsoft.com/office/drawing/2014/main" id="{9F8CE654-2E31-8EC9-FEEE-CA1DE4B789BF}"/>
                </a:ext>
              </a:extLst>
            </p:cNvPr>
            <p:cNvSpPr/>
            <p:nvPr/>
          </p:nvSpPr>
          <p:spPr>
            <a:xfrm>
              <a:off x="3756435" y="0"/>
              <a:ext cx="2083796" cy="473572"/>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Arrow: Chevron 4">
              <a:extLst>
                <a:ext uri="{FF2B5EF4-FFF2-40B4-BE49-F238E27FC236}">
                  <a16:creationId xmlns:a16="http://schemas.microsoft.com/office/drawing/2014/main" id="{773BC74C-78AD-A6FE-41A4-AFB381EFBC52}"/>
                </a:ext>
              </a:extLst>
            </p:cNvPr>
            <p:cNvSpPr txBox="1"/>
            <p:nvPr/>
          </p:nvSpPr>
          <p:spPr>
            <a:xfrm>
              <a:off x="3993221"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Pre-Examination</a:t>
              </a:r>
            </a:p>
          </p:txBody>
        </p:sp>
      </p:grpSp>
    </p:spTree>
    <p:extLst>
      <p:ext uri="{BB962C8B-B14F-4D97-AF65-F5344CB8AC3E}">
        <p14:creationId xmlns:p14="http://schemas.microsoft.com/office/powerpoint/2010/main" val="1006598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EA6A-E9DD-E2E8-404E-C84F2F955333}"/>
              </a:ext>
            </a:extLst>
          </p:cNvPr>
          <p:cNvSpPr>
            <a:spLocks noGrp="1"/>
          </p:cNvSpPr>
          <p:nvPr>
            <p:ph type="title"/>
          </p:nvPr>
        </p:nvSpPr>
        <p:spPr>
          <a:xfrm>
            <a:off x="137160" y="1123837"/>
            <a:ext cx="3227832" cy="4601183"/>
          </a:xfrm>
        </p:spPr>
        <p:txBody>
          <a:bodyPr/>
          <a:lstStyle/>
          <a:p>
            <a:r>
              <a:rPr lang="en-GB">
                <a:latin typeface="Franklin Gothic Book"/>
                <a:cs typeface="Calibri"/>
              </a:rPr>
              <a:t>Sea Link</a:t>
            </a:r>
            <a:br>
              <a:rPr lang="en-GB">
                <a:latin typeface="Franklin Gothic Book" panose="020B0503020102020204" pitchFamily="34" charset="0"/>
              </a:rPr>
            </a:br>
            <a:br>
              <a:rPr lang="en-GB">
                <a:latin typeface="Franklin Gothic Book" panose="020B0503020102020204" pitchFamily="34" charset="0"/>
              </a:rPr>
            </a:br>
            <a:r>
              <a:rPr lang="en-GB" i="1">
                <a:latin typeface="Franklin Gothic Book"/>
                <a:cs typeface="Calibri"/>
              </a:rPr>
              <a:t>ESC</a:t>
            </a:r>
            <a:br>
              <a:rPr lang="en-GB" i="1">
                <a:latin typeface="Franklin Gothic Book"/>
                <a:cs typeface="Calibri"/>
              </a:rPr>
            </a:br>
            <a:r>
              <a:rPr lang="en-GB" i="1">
                <a:latin typeface="Franklin Gothic Book"/>
                <a:cs typeface="Calibri"/>
              </a:rPr>
              <a:t>Relevant Representation</a:t>
            </a:r>
          </a:p>
        </p:txBody>
      </p:sp>
      <p:sp>
        <p:nvSpPr>
          <p:cNvPr id="3" name="Content Placeholder 2">
            <a:extLst>
              <a:ext uri="{FF2B5EF4-FFF2-40B4-BE49-F238E27FC236}">
                <a16:creationId xmlns:a16="http://schemas.microsoft.com/office/drawing/2014/main" id="{C144A074-5847-B370-AD9B-EB79A11BEF02}"/>
              </a:ext>
            </a:extLst>
          </p:cNvPr>
          <p:cNvSpPr>
            <a:spLocks noGrp="1"/>
          </p:cNvSpPr>
          <p:nvPr>
            <p:ph idx="1"/>
          </p:nvPr>
        </p:nvSpPr>
        <p:spPr>
          <a:xfrm>
            <a:off x="3706761" y="722376"/>
            <a:ext cx="7814679" cy="5367528"/>
          </a:xfrm>
        </p:spPr>
        <p:txBody>
          <a:bodyPr>
            <a:normAutofit/>
          </a:bodyPr>
          <a:lstStyle/>
          <a:p>
            <a:r>
              <a:rPr lang="en-GB" sz="1800">
                <a:latin typeface="Franklin Gothic Book"/>
                <a:ea typeface="Calibri"/>
                <a:cs typeface="Calibri"/>
              </a:rPr>
              <a:t>ESC submitted its Relevant Representation to PINS on 20 June 2025</a:t>
            </a:r>
          </a:p>
          <a:p>
            <a:r>
              <a:rPr lang="en-GB" sz="1800">
                <a:latin typeface="Franklin Gothic Book"/>
                <a:ea typeface="Calibri"/>
                <a:cs typeface="Calibri"/>
              </a:rPr>
              <a:t>Designed to provide the Examining Authority (who will be examining the application during the six-month Examination commencing later this year) with a </a:t>
            </a:r>
            <a:r>
              <a:rPr lang="en-GB" sz="1800" u="sng">
                <a:latin typeface="Franklin Gothic Book"/>
                <a:ea typeface="Calibri"/>
                <a:cs typeface="Calibri"/>
              </a:rPr>
              <a:t>summary</a:t>
            </a:r>
            <a:r>
              <a:rPr lang="en-GB" sz="1800">
                <a:latin typeface="Franklin Gothic Book"/>
                <a:ea typeface="Calibri"/>
                <a:cs typeface="Calibri"/>
              </a:rPr>
              <a:t> of the Council’s principal concerns, together with supporting context</a:t>
            </a:r>
          </a:p>
          <a:p>
            <a:pPr lvl="1"/>
            <a:r>
              <a:rPr lang="en-GB" sz="1600" b="1">
                <a:latin typeface="Franklin Gothic Book"/>
                <a:ea typeface="Calibri"/>
                <a:cs typeface="Calibri"/>
              </a:rPr>
              <a:t>ESC maintained its objection to the project</a:t>
            </a:r>
            <a:r>
              <a:rPr lang="en-GB" sz="1600">
                <a:latin typeface="Franklin Gothic Book"/>
                <a:ea typeface="Calibri"/>
                <a:cs typeface="Calibri"/>
              </a:rPr>
              <a:t> in light of the lack of engagement by the Applicant and the unacceptable harm the project will cause to the local communities, environment and economy of East Suffolk, both in isolation and cumulatively with the numerous other projects in the area</a:t>
            </a:r>
          </a:p>
          <a:p>
            <a:pPr lvl="1"/>
            <a:r>
              <a:rPr lang="en-GB" sz="1600">
                <a:latin typeface="Franklin Gothic Book"/>
                <a:ea typeface="Calibri"/>
                <a:cs typeface="Calibri"/>
              </a:rPr>
              <a:t>In the event that the project is consented, </a:t>
            </a:r>
            <a:r>
              <a:rPr lang="en-GB" sz="1600" b="1">
                <a:latin typeface="Franklin Gothic Book"/>
                <a:ea typeface="Calibri"/>
                <a:cs typeface="Calibri"/>
              </a:rPr>
              <a:t>ESC remains fully committed to working with the Applicant to secure the best outcomes possible</a:t>
            </a:r>
            <a:r>
              <a:rPr lang="en-GB" sz="1600">
                <a:latin typeface="Franklin Gothic Book"/>
                <a:ea typeface="Calibri"/>
                <a:cs typeface="Calibri"/>
              </a:rPr>
              <a:t>, in the interests of our local communities and environment.</a:t>
            </a:r>
          </a:p>
          <a:p>
            <a:r>
              <a:rPr lang="en-GB" sz="1800">
                <a:latin typeface="Franklin Gothic Book"/>
                <a:ea typeface="Calibri"/>
                <a:cs typeface="Calibri"/>
              </a:rPr>
              <a:t>This Representation will be expanded on in greater detail within ESC’s </a:t>
            </a:r>
            <a:r>
              <a:rPr lang="en-GB" sz="1800" b="1">
                <a:latin typeface="Franklin Gothic Book"/>
                <a:ea typeface="Calibri"/>
                <a:cs typeface="Calibri"/>
              </a:rPr>
              <a:t>Local Impact Report</a:t>
            </a:r>
            <a:r>
              <a:rPr lang="en-GB" sz="1800">
                <a:latin typeface="Franklin Gothic Book"/>
                <a:ea typeface="Calibri"/>
                <a:cs typeface="Calibri"/>
              </a:rPr>
              <a:t>, which will be submitted during the Examination.</a:t>
            </a:r>
          </a:p>
          <a:p>
            <a:r>
              <a:rPr lang="en-GB" sz="1800">
                <a:latin typeface="Franklin Gothic Book"/>
                <a:ea typeface="Calibri"/>
                <a:cs typeface="Calibri"/>
              </a:rPr>
              <a:t>ESC organised engagement events with the Town and Parish Councils proposed to host the project should it be granted development consent by the Secretary of State for Energy Security and Net Zero, helping to ensure that their views and local knowledge informed ESC’s response. </a:t>
            </a:r>
          </a:p>
          <a:p>
            <a:r>
              <a:rPr lang="en-GB" sz="1800">
                <a:latin typeface="Franklin Gothic Book"/>
                <a:ea typeface="Calibri"/>
                <a:cs typeface="Calibri"/>
              </a:rPr>
              <a:t>ESC’s Relevant Representation can be viewed </a:t>
            </a:r>
            <a:r>
              <a:rPr lang="en-GB" sz="1800">
                <a:latin typeface="Franklin Gothic Book"/>
                <a:ea typeface="Calibri"/>
                <a:cs typeface="Calibri"/>
                <a:hlinkClick r:id="rId2"/>
              </a:rPr>
              <a:t>here</a:t>
            </a:r>
            <a:r>
              <a:rPr lang="en-GB" sz="1800">
                <a:latin typeface="Franklin Gothic Book"/>
                <a:ea typeface="Calibri"/>
                <a:cs typeface="Calibri"/>
              </a:rPr>
              <a:t>.  </a:t>
            </a:r>
          </a:p>
        </p:txBody>
      </p:sp>
      <p:grpSp>
        <p:nvGrpSpPr>
          <p:cNvPr id="4" name="Group 3">
            <a:extLst>
              <a:ext uri="{FF2B5EF4-FFF2-40B4-BE49-F238E27FC236}">
                <a16:creationId xmlns:a16="http://schemas.microsoft.com/office/drawing/2014/main" id="{F64D64B6-626E-210E-9195-1CEABD0D0491}"/>
              </a:ext>
            </a:extLst>
          </p:cNvPr>
          <p:cNvGrpSpPr/>
          <p:nvPr/>
        </p:nvGrpSpPr>
        <p:grpSpPr>
          <a:xfrm>
            <a:off x="9854702" y="183838"/>
            <a:ext cx="2083796" cy="473572"/>
            <a:chOff x="3756435" y="0"/>
            <a:chExt cx="2083796" cy="473572"/>
          </a:xfrm>
        </p:grpSpPr>
        <p:sp>
          <p:nvSpPr>
            <p:cNvPr id="5" name="Arrow: Chevron 4">
              <a:extLst>
                <a:ext uri="{FF2B5EF4-FFF2-40B4-BE49-F238E27FC236}">
                  <a16:creationId xmlns:a16="http://schemas.microsoft.com/office/drawing/2014/main" id="{60DE800C-00DF-28A5-1775-02A799DCD76A}"/>
                </a:ext>
              </a:extLst>
            </p:cNvPr>
            <p:cNvSpPr/>
            <p:nvPr/>
          </p:nvSpPr>
          <p:spPr>
            <a:xfrm>
              <a:off x="3756435" y="0"/>
              <a:ext cx="2083796" cy="473572"/>
            </a:xfrm>
            <a:prstGeom prst="chevron">
              <a:avLst/>
            </a:prstGeom>
            <a:solidFill>
              <a:schemeClr val="accent3"/>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Arrow: Chevron 4">
              <a:extLst>
                <a:ext uri="{FF2B5EF4-FFF2-40B4-BE49-F238E27FC236}">
                  <a16:creationId xmlns:a16="http://schemas.microsoft.com/office/drawing/2014/main" id="{C9771A47-C2AF-6A01-14D2-C505D1E0EE49}"/>
                </a:ext>
              </a:extLst>
            </p:cNvPr>
            <p:cNvSpPr txBox="1"/>
            <p:nvPr/>
          </p:nvSpPr>
          <p:spPr>
            <a:xfrm>
              <a:off x="3993221"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Pre-Examination</a:t>
              </a:r>
            </a:p>
          </p:txBody>
        </p:sp>
      </p:grpSp>
    </p:spTree>
    <p:extLst>
      <p:ext uri="{BB962C8B-B14F-4D97-AF65-F5344CB8AC3E}">
        <p14:creationId xmlns:p14="http://schemas.microsoft.com/office/powerpoint/2010/main" val="1940885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965D-17F1-BEC9-6285-44A10DA67872}"/>
              </a:ext>
            </a:extLst>
          </p:cNvPr>
          <p:cNvSpPr>
            <a:spLocks noGrp="1"/>
          </p:cNvSpPr>
          <p:nvPr>
            <p:ph type="title"/>
          </p:nvPr>
        </p:nvSpPr>
        <p:spPr>
          <a:xfrm>
            <a:off x="259614" y="1759345"/>
            <a:ext cx="2947482" cy="1665083"/>
          </a:xfrm>
        </p:spPr>
        <p:txBody>
          <a:bodyPr/>
          <a:lstStyle/>
          <a:p>
            <a:r>
              <a:rPr lang="en-GB">
                <a:latin typeface="Franklin Gothic Book" panose="020B0503020102020204" pitchFamily="34" charset="0"/>
              </a:rPr>
              <a:t>Sizewell C Project Overview</a:t>
            </a:r>
          </a:p>
        </p:txBody>
      </p:sp>
      <p:sp>
        <p:nvSpPr>
          <p:cNvPr id="3" name="Content Placeholder 2">
            <a:extLst>
              <a:ext uri="{FF2B5EF4-FFF2-40B4-BE49-F238E27FC236}">
                <a16:creationId xmlns:a16="http://schemas.microsoft.com/office/drawing/2014/main" id="{19E8C3DF-57D3-399C-22B7-9B76D51DBBA7}"/>
              </a:ext>
            </a:extLst>
          </p:cNvPr>
          <p:cNvSpPr>
            <a:spLocks noGrp="1"/>
          </p:cNvSpPr>
          <p:nvPr>
            <p:ph idx="1"/>
          </p:nvPr>
        </p:nvSpPr>
        <p:spPr/>
        <p:txBody>
          <a:bodyPr>
            <a:normAutofit fontScale="92500" lnSpcReduction="20000"/>
          </a:bodyPr>
          <a:lstStyle/>
          <a:p>
            <a:r>
              <a:rPr lang="en-GB">
                <a:latin typeface="Franklin Gothic Book" panose="020B0503020102020204" pitchFamily="34" charset="0"/>
              </a:rPr>
              <a:t>2 European Pressured Reactor Units, with an expected overall output of 3.2GW</a:t>
            </a:r>
          </a:p>
          <a:p>
            <a:r>
              <a:rPr lang="en-GB">
                <a:latin typeface="Franklin Gothic Book"/>
                <a:cs typeface="Calibri"/>
              </a:rPr>
              <a:t>Once operational, will supply 6m homes for an operational life of around 60 years</a:t>
            </a:r>
          </a:p>
          <a:p>
            <a:r>
              <a:rPr lang="en-GB">
                <a:latin typeface="Franklin Gothic Book"/>
                <a:cs typeface="Calibri"/>
              </a:rPr>
              <a:t>Two temporary park and ride sites; one at Darsham (the ‘northern park and ride’), and one at Wickham Market (the ‘southern park and ride’)</a:t>
            </a:r>
          </a:p>
          <a:p>
            <a:r>
              <a:rPr lang="en-GB">
                <a:latin typeface="Franklin Gothic Book"/>
                <a:cs typeface="Calibri"/>
              </a:rPr>
              <a:t>Two Village Bypass: a permanent road to bypass Stratford St Andrew and Farnham </a:t>
            </a:r>
          </a:p>
          <a:p>
            <a:r>
              <a:rPr lang="en-GB">
                <a:latin typeface="Franklin Gothic Book" panose="020B0503020102020204" pitchFamily="34" charset="0"/>
              </a:rPr>
              <a:t>Sizewell Link Road: permanent road linking the A12 to west of the Sizewell C main development site</a:t>
            </a:r>
          </a:p>
          <a:p>
            <a:r>
              <a:rPr lang="en-GB" err="1">
                <a:latin typeface="Franklin Gothic Book" panose="020B0503020102020204" pitchFamily="34" charset="0"/>
              </a:rPr>
              <a:t>Yoxford</a:t>
            </a:r>
            <a:r>
              <a:rPr lang="en-GB">
                <a:latin typeface="Franklin Gothic Book" panose="020B0503020102020204" pitchFamily="34" charset="0"/>
              </a:rPr>
              <a:t> Roundabout: permanent highway improvements at the junction of the A12 and B1122 east of </a:t>
            </a:r>
            <a:r>
              <a:rPr lang="en-GB" err="1">
                <a:latin typeface="Franklin Gothic Book" panose="020B0503020102020204" pitchFamily="34" charset="0"/>
              </a:rPr>
              <a:t>Yoxford</a:t>
            </a:r>
            <a:endParaRPr lang="en-GB">
              <a:latin typeface="Franklin Gothic Book" panose="020B0503020102020204" pitchFamily="34" charset="0"/>
            </a:endParaRPr>
          </a:p>
          <a:p>
            <a:r>
              <a:rPr lang="en-GB">
                <a:latin typeface="Franklin Gothic Book"/>
                <a:cs typeface="Calibri"/>
              </a:rPr>
              <a:t>Green Rail Route: a temporary extension of the existing Saxmundham to Leiston branch line into the main development site</a:t>
            </a:r>
          </a:p>
          <a:p>
            <a:r>
              <a:rPr lang="en-GB">
                <a:latin typeface="Franklin Gothic Book"/>
                <a:cs typeface="Calibri"/>
              </a:rPr>
              <a:t>Rail: Other permanent rail improvements on the Saxmundham to Leiston branch line</a:t>
            </a:r>
          </a:p>
          <a:p>
            <a:r>
              <a:rPr lang="en-GB">
                <a:latin typeface="Franklin Gothic Book" panose="020B0503020102020204" pitchFamily="34" charset="0"/>
              </a:rPr>
              <a:t>2,400 temporary accommodation campus</a:t>
            </a:r>
          </a:p>
          <a:p>
            <a:endParaRPr lang="en-GB">
              <a:latin typeface="Franklin Gothic Book" panose="020B0503020102020204" pitchFamily="34" charset="0"/>
            </a:endParaRPr>
          </a:p>
        </p:txBody>
      </p:sp>
      <p:pic>
        <p:nvPicPr>
          <p:cNvPr id="4" name="Content Placeholder 11" descr="An artist's impression of Sizewell C nuclear power station">
            <a:extLst>
              <a:ext uri="{FF2B5EF4-FFF2-40B4-BE49-F238E27FC236}">
                <a16:creationId xmlns:a16="http://schemas.microsoft.com/office/drawing/2014/main" id="{0B3296D1-9EAB-F34D-9434-598FF5004B19}"/>
              </a:ext>
            </a:extLst>
          </p:cNvPr>
          <p:cNvPicPr>
            <a:picLocks noChangeAspect="1"/>
          </p:cNvPicPr>
          <p:nvPr/>
        </p:nvPicPr>
        <p:blipFill>
          <a:blip r:embed="rId2"/>
          <a:stretch>
            <a:fillRect/>
          </a:stretch>
        </p:blipFill>
        <p:spPr>
          <a:xfrm>
            <a:off x="121675" y="3887485"/>
            <a:ext cx="3223361" cy="2042213"/>
          </a:xfrm>
          <a:prstGeom prst="rect">
            <a:avLst/>
          </a:prstGeom>
        </p:spPr>
      </p:pic>
    </p:spTree>
    <p:extLst>
      <p:ext uri="{BB962C8B-B14F-4D97-AF65-F5344CB8AC3E}">
        <p14:creationId xmlns:p14="http://schemas.microsoft.com/office/powerpoint/2010/main" val="3160361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4A6D-D897-ED78-364D-88F5E25B18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C7A31-5361-7279-CDCF-FA64A5C75CF6}"/>
              </a:ext>
            </a:extLst>
          </p:cNvPr>
          <p:cNvSpPr>
            <a:spLocks noGrp="1"/>
          </p:cNvSpPr>
          <p:nvPr>
            <p:ph idx="1"/>
          </p:nvPr>
        </p:nvSpPr>
        <p:spPr>
          <a:xfrm>
            <a:off x="3758520" y="868680"/>
            <a:ext cx="7795724" cy="5303520"/>
          </a:xfrm>
        </p:spPr>
        <p:txBody>
          <a:bodyPr>
            <a:normAutofit lnSpcReduction="10000"/>
          </a:bodyPr>
          <a:lstStyle/>
          <a:p>
            <a:pPr fontAlgn="base">
              <a:buFont typeface="Arial" panose="020B0604020202020204" pitchFamily="34" charset="0"/>
              <a:buChar char="•"/>
            </a:pPr>
            <a:r>
              <a:rPr lang="en-GB" b="1">
                <a:latin typeface="Franklin Gothic Book"/>
                <a:cs typeface="Calibri"/>
              </a:rPr>
              <a:t>Formal commencement occurred 15 January 2024</a:t>
            </a:r>
            <a:r>
              <a:rPr lang="en-GB">
                <a:latin typeface="Franklin Gothic Book"/>
                <a:cs typeface="Calibri"/>
              </a:rPr>
              <a:t>, project is now in its second year of construction, of an anticipated 9–12-year construction period. </a:t>
            </a:r>
          </a:p>
          <a:p>
            <a:pPr fontAlgn="base">
              <a:buFont typeface="Arial" panose="020B0604020202020204" pitchFamily="34" charset="0"/>
              <a:buChar char="•"/>
            </a:pPr>
            <a:r>
              <a:rPr lang="en-GB">
                <a:latin typeface="Franklin Gothic Book"/>
                <a:cs typeface="Calibri"/>
              </a:rPr>
              <a:t>ESC has responsibilities as host authority, the local planning authority, the enforcement authority, and as a signatory to the Deed of Obligation</a:t>
            </a:r>
          </a:p>
          <a:p>
            <a:pPr lvl="1" fontAlgn="base">
              <a:buFont typeface="Arial" panose="020B0604020202020204" pitchFamily="34" charset="0"/>
              <a:buChar char="•"/>
            </a:pPr>
            <a:r>
              <a:rPr lang="en-GB">
                <a:latin typeface="Franklin Gothic Book" panose="020B0503020102020204" pitchFamily="34" charset="0"/>
              </a:rPr>
              <a:t>Governance groups are meeting regularly as required by the Deed of Obligation. ESC engages with all required working groups – including planning group, transport review group, accommodation working group, ecology working group and many others</a:t>
            </a:r>
          </a:p>
          <a:p>
            <a:pPr lvl="1" fontAlgn="base">
              <a:buFont typeface="Arial" panose="020B0604020202020204" pitchFamily="34" charset="0"/>
              <a:buChar char="•"/>
            </a:pPr>
            <a:r>
              <a:rPr lang="en-GB">
                <a:latin typeface="Franklin Gothic Book" panose="020B0503020102020204" pitchFamily="34" charset="0"/>
              </a:rPr>
              <a:t>Discharge of requirements ongoing (akin to planning conditions); working closely with stakeholders including Suffolk County Council, Environment Agency, Natural England, and others</a:t>
            </a:r>
          </a:p>
          <a:p>
            <a:pPr>
              <a:buFont typeface="Arial" panose="020B0604020202020204" pitchFamily="34" charset="0"/>
              <a:buChar char="•"/>
            </a:pPr>
            <a:r>
              <a:rPr lang="en-GB">
                <a:latin typeface="Franklin Gothic Book"/>
                <a:cs typeface="Calibri"/>
              </a:rPr>
              <a:t>Officers continue to engage with regulators and associated permits/licensing requirements, including the Environment Agency, Natural England, Marine Management Organisation</a:t>
            </a:r>
          </a:p>
          <a:p>
            <a:pPr>
              <a:buFont typeface="Arial" panose="020B0604020202020204" pitchFamily="34" charset="0"/>
              <a:buChar char="•"/>
            </a:pPr>
            <a:r>
              <a:rPr lang="en-GB">
                <a:latin typeface="Franklin Gothic Book"/>
                <a:cs typeface="Calibri"/>
              </a:rPr>
              <a:t>Officers are also considering several planning applications in relation to the Sizewell C project</a:t>
            </a:r>
            <a:endParaRPr lang="en-GB">
              <a:solidFill>
                <a:schemeClr val="accent4"/>
              </a:solidFill>
              <a:latin typeface="Franklin Gothic Book" panose="020B0503020102020204" pitchFamily="34" charset="0"/>
            </a:endParaRPr>
          </a:p>
          <a:p>
            <a:pPr>
              <a:buFont typeface="Arial" panose="020B0604020202020204" pitchFamily="34" charset="0"/>
              <a:buChar char="•"/>
            </a:pPr>
            <a:endParaRPr lang="en-GB">
              <a:latin typeface="Franklin Gothic Book" panose="020B0503020102020204" pitchFamily="34" charset="0"/>
            </a:endParaRPr>
          </a:p>
        </p:txBody>
      </p:sp>
      <p:sp>
        <p:nvSpPr>
          <p:cNvPr id="6" name="Title 1">
            <a:extLst>
              <a:ext uri="{FF2B5EF4-FFF2-40B4-BE49-F238E27FC236}">
                <a16:creationId xmlns:a16="http://schemas.microsoft.com/office/drawing/2014/main" id="{292E5D85-F787-F653-9C6F-351507528D4C}"/>
              </a:ext>
            </a:extLst>
          </p:cNvPr>
          <p:cNvSpPr>
            <a:spLocks noGrp="1"/>
          </p:cNvSpPr>
          <p:nvPr>
            <p:ph type="title"/>
          </p:nvPr>
        </p:nvSpPr>
        <p:spPr>
          <a:xfrm>
            <a:off x="252919" y="1123837"/>
            <a:ext cx="2947482" cy="4601183"/>
          </a:xfrm>
        </p:spPr>
        <p:txBody>
          <a:bodyPr/>
          <a:lstStyle/>
          <a:p>
            <a:r>
              <a:rPr lang="en-US">
                <a:latin typeface="Franklin Gothic Book"/>
                <a:ea typeface="Calibri"/>
                <a:cs typeface="Calibri"/>
              </a:rPr>
              <a:t>Sizewell C</a:t>
            </a:r>
            <a:br>
              <a:rPr lang="en-US">
                <a:latin typeface="Franklin Gothic Book"/>
                <a:ea typeface="Calibri"/>
                <a:cs typeface="Calibri"/>
              </a:rPr>
            </a:br>
            <a:br>
              <a:rPr lang="en-US">
                <a:latin typeface="Franklin Gothic Book" panose="020B0503020102020204" pitchFamily="34" charset="0"/>
                <a:ea typeface="Calibri"/>
              </a:rPr>
            </a:br>
            <a:r>
              <a:rPr lang="en-US" i="1">
                <a:latin typeface="Franklin Gothic Book"/>
                <a:ea typeface="Calibri"/>
                <a:cs typeface="Calibri"/>
              </a:rPr>
              <a:t>Overview</a:t>
            </a:r>
            <a:endParaRPr lang="en-US" i="1" err="1">
              <a:latin typeface="Franklin Gothic Book" panose="020B0503020102020204" pitchFamily="34" charset="0"/>
              <a:ea typeface="Calibri"/>
            </a:endParaRPr>
          </a:p>
        </p:txBody>
      </p:sp>
      <p:grpSp>
        <p:nvGrpSpPr>
          <p:cNvPr id="2" name="Group 1">
            <a:extLst>
              <a:ext uri="{FF2B5EF4-FFF2-40B4-BE49-F238E27FC236}">
                <a16:creationId xmlns:a16="http://schemas.microsoft.com/office/drawing/2014/main" id="{D6142A73-797E-2185-F2BF-92DC6D4FFB88}"/>
              </a:ext>
            </a:extLst>
          </p:cNvPr>
          <p:cNvGrpSpPr/>
          <p:nvPr/>
        </p:nvGrpSpPr>
        <p:grpSpPr>
          <a:xfrm>
            <a:off x="9854702" y="183838"/>
            <a:ext cx="2083796" cy="473572"/>
            <a:chOff x="9382687" y="0"/>
            <a:chExt cx="2083796" cy="473572"/>
          </a:xfrm>
        </p:grpSpPr>
        <p:sp>
          <p:nvSpPr>
            <p:cNvPr id="4" name="Arrow: Chevron 3">
              <a:extLst>
                <a:ext uri="{FF2B5EF4-FFF2-40B4-BE49-F238E27FC236}">
                  <a16:creationId xmlns:a16="http://schemas.microsoft.com/office/drawing/2014/main" id="{595F0D49-7262-2F4D-F899-FEF2D9C31784}"/>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Arrow: Chevron 4">
              <a:extLst>
                <a:ext uri="{FF2B5EF4-FFF2-40B4-BE49-F238E27FC236}">
                  <a16:creationId xmlns:a16="http://schemas.microsoft.com/office/drawing/2014/main" id="{A8DD7F13-F628-9D81-E0BB-05FB4F43686C}"/>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spTree>
    <p:extLst>
      <p:ext uri="{BB962C8B-B14F-4D97-AF65-F5344CB8AC3E}">
        <p14:creationId xmlns:p14="http://schemas.microsoft.com/office/powerpoint/2010/main" val="1718387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46D5-6D74-6B46-DBA2-776511A3E84A}"/>
              </a:ext>
            </a:extLst>
          </p:cNvPr>
          <p:cNvSpPr>
            <a:spLocks noGrp="1"/>
          </p:cNvSpPr>
          <p:nvPr>
            <p:ph type="title"/>
          </p:nvPr>
        </p:nvSpPr>
        <p:spPr>
          <a:xfrm>
            <a:off x="302686" y="1335117"/>
            <a:ext cx="2834640" cy="1958589"/>
          </a:xfrm>
        </p:spPr>
        <p:txBody>
          <a:bodyPr/>
          <a:lstStyle/>
          <a:p>
            <a:r>
              <a:rPr lang="en-GB">
                <a:latin typeface="Franklin Gothic Book" panose="020B0503020102020204" pitchFamily="34" charset="0"/>
              </a:rPr>
              <a:t>Funding – Final Investment Decision, 22 July 2025</a:t>
            </a:r>
          </a:p>
        </p:txBody>
      </p:sp>
      <p:sp>
        <p:nvSpPr>
          <p:cNvPr id="3" name="Content Placeholder 2">
            <a:extLst>
              <a:ext uri="{FF2B5EF4-FFF2-40B4-BE49-F238E27FC236}">
                <a16:creationId xmlns:a16="http://schemas.microsoft.com/office/drawing/2014/main" id="{6CA6BBA0-92AD-69EA-D5E8-3F2767A43630}"/>
              </a:ext>
            </a:extLst>
          </p:cNvPr>
          <p:cNvSpPr>
            <a:spLocks noGrp="1"/>
          </p:cNvSpPr>
          <p:nvPr>
            <p:ph idx="1"/>
          </p:nvPr>
        </p:nvSpPr>
        <p:spPr/>
        <p:txBody>
          <a:bodyPr>
            <a:normAutofit fontScale="92500" lnSpcReduction="20000"/>
          </a:bodyPr>
          <a:lstStyle/>
          <a:p>
            <a:pPr marL="0" indent="0">
              <a:buNone/>
            </a:pPr>
            <a:r>
              <a:rPr lang="en-GB" b="1">
                <a:solidFill>
                  <a:schemeClr val="tx2"/>
                </a:solidFill>
                <a:latin typeface="Franklin Gothic Book" panose="020B0503020102020204" pitchFamily="34" charset="0"/>
              </a:rPr>
              <a:t>In the News - June</a:t>
            </a:r>
          </a:p>
          <a:p>
            <a:r>
              <a:rPr lang="en-GB">
                <a:solidFill>
                  <a:schemeClr val="tx2"/>
                </a:solidFill>
                <a:latin typeface="Franklin Gothic Book" panose="020B0503020102020204" pitchFamily="34" charset="0"/>
              </a:rPr>
              <a:t>£14.2bn confirmed by the Department for Energy Security and Net Zero as part of government’s June Spending Review</a:t>
            </a:r>
          </a:p>
          <a:p>
            <a:r>
              <a:rPr lang="en-GB">
                <a:solidFill>
                  <a:schemeClr val="tx2"/>
                </a:solidFill>
                <a:highlight>
                  <a:srgbClr val="FFFFFF"/>
                </a:highlight>
                <a:latin typeface="Franklin Gothic Book" panose="020B0503020102020204" pitchFamily="34" charset="0"/>
              </a:rPr>
              <a:t>EDF confirmed 12.5% stake as part of Anglo-French summit in early July</a:t>
            </a:r>
          </a:p>
          <a:p>
            <a:pPr marL="0" indent="0">
              <a:buNone/>
            </a:pPr>
            <a:r>
              <a:rPr lang="en-GB" b="1" i="0">
                <a:solidFill>
                  <a:schemeClr val="tx2"/>
                </a:solidFill>
                <a:effectLst/>
                <a:highlight>
                  <a:srgbClr val="FFFFFF"/>
                </a:highlight>
                <a:latin typeface="Franklin Gothic Book" panose="020B0503020102020204" pitchFamily="34" charset="0"/>
              </a:rPr>
              <a:t>Final Investment Decision (FID)</a:t>
            </a:r>
          </a:p>
          <a:p>
            <a:r>
              <a:rPr lang="en-GB" b="1">
                <a:solidFill>
                  <a:schemeClr val="tx2"/>
                </a:solidFill>
                <a:latin typeface="Franklin Gothic Book"/>
                <a:cs typeface="Calibri"/>
              </a:rPr>
              <a:t>FID confirmed by government 22 July</a:t>
            </a:r>
            <a:r>
              <a:rPr lang="en-GB">
                <a:solidFill>
                  <a:schemeClr val="tx2"/>
                </a:solidFill>
                <a:latin typeface="Franklin Gothic Book"/>
                <a:cs typeface="Calibri"/>
              </a:rPr>
              <a:t>, through the Secretary of State for Energy Security and Net Zero</a:t>
            </a:r>
          </a:p>
          <a:p>
            <a:r>
              <a:rPr lang="en-GB" b="0" i="0">
                <a:solidFill>
                  <a:schemeClr val="tx2"/>
                </a:solidFill>
                <a:effectLst/>
                <a:highlight>
                  <a:srgbClr val="FFFFFF"/>
                </a:highlight>
                <a:latin typeface="Franklin Gothic Book"/>
                <a:cs typeface="Calibri"/>
              </a:rPr>
              <a:t>The final investment decision follows the conclusion of government approvals processes, and negotiations with potential investors as part of the capital raise process started in September 2023.</a:t>
            </a:r>
            <a:endParaRPr lang="en-GB">
              <a:solidFill>
                <a:schemeClr val="tx2"/>
              </a:solidFill>
              <a:latin typeface="Franklin Gothic Book"/>
              <a:cs typeface="Calibri"/>
            </a:endParaRPr>
          </a:p>
          <a:p>
            <a:r>
              <a:rPr lang="en-GB">
                <a:solidFill>
                  <a:schemeClr val="tx2"/>
                </a:solidFill>
                <a:latin typeface="Franklin Gothic Book" panose="020B0503020102020204" pitchFamily="34" charset="0"/>
              </a:rPr>
              <a:t>Estimated construction cost of £38bn, including an estimated saving of 20% compared to Hinkley Point C as a virtual replica project</a:t>
            </a:r>
          </a:p>
          <a:p>
            <a:r>
              <a:rPr lang="en-GB">
                <a:solidFill>
                  <a:schemeClr val="tx2"/>
                </a:solidFill>
                <a:latin typeface="Franklin Gothic Book"/>
                <a:cs typeface="Calibri"/>
              </a:rPr>
              <a:t>The government will become the largest shareholder with an initial stake of 44.9% alongside private investors</a:t>
            </a:r>
          </a:p>
          <a:p>
            <a:r>
              <a:rPr lang="en-GB" b="0" i="0">
                <a:solidFill>
                  <a:schemeClr val="tx2"/>
                </a:solidFill>
                <a:effectLst/>
                <a:highlight>
                  <a:srgbClr val="FFFFFF"/>
                </a:highlight>
                <a:latin typeface="Franklin Gothic Book"/>
                <a:cs typeface="Calibri"/>
              </a:rPr>
              <a:t>New Sizewell C shareholders: La Caisse with 20%, Centrica with 15%, Amber Infrastructure with initial 7.6%, EDF 12.5%</a:t>
            </a:r>
          </a:p>
          <a:p>
            <a:endParaRPr lang="en-GB">
              <a:latin typeface="Franklin Gothic Book" panose="020B0503020102020204" pitchFamily="34" charset="0"/>
            </a:endParaRPr>
          </a:p>
        </p:txBody>
      </p:sp>
      <p:pic>
        <p:nvPicPr>
          <p:cNvPr id="1026" name="Picture 2">
            <a:extLst>
              <a:ext uri="{FF2B5EF4-FFF2-40B4-BE49-F238E27FC236}">
                <a16:creationId xmlns:a16="http://schemas.microsoft.com/office/drawing/2014/main" id="{736574D1-64EA-C3DC-A59C-75419056D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26" y="3564295"/>
            <a:ext cx="2857500" cy="1857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6986CF-ED1B-8FC9-2794-6DFA50F5034E}"/>
              </a:ext>
            </a:extLst>
          </p:cNvPr>
          <p:cNvSpPr txBox="1"/>
          <p:nvPr/>
        </p:nvSpPr>
        <p:spPr>
          <a:xfrm>
            <a:off x="279826" y="5421670"/>
            <a:ext cx="2857500" cy="461665"/>
          </a:xfrm>
          <a:prstGeom prst="rect">
            <a:avLst/>
          </a:prstGeom>
          <a:noFill/>
        </p:spPr>
        <p:txBody>
          <a:bodyPr wrap="square">
            <a:spAutoFit/>
          </a:bodyPr>
          <a:lstStyle/>
          <a:p>
            <a:r>
              <a:rPr lang="en-GB" sz="1200">
                <a:latin typeface="Franklin Gothic Book" panose="020B0503020102020204" pitchFamily="34" charset="0"/>
                <a:hlinkClick r:id="rId3"/>
              </a:rPr>
              <a:t>Sizewell C gets green light with final investment decision - GOV.UK</a:t>
            </a:r>
            <a:endParaRPr lang="en-GB" sz="1200">
              <a:latin typeface="Franklin Gothic Book" panose="020B0503020102020204" pitchFamily="34" charset="0"/>
            </a:endParaRPr>
          </a:p>
        </p:txBody>
      </p:sp>
      <p:grpSp>
        <p:nvGrpSpPr>
          <p:cNvPr id="4" name="Group 3">
            <a:extLst>
              <a:ext uri="{FF2B5EF4-FFF2-40B4-BE49-F238E27FC236}">
                <a16:creationId xmlns:a16="http://schemas.microsoft.com/office/drawing/2014/main" id="{68FAD07C-75E9-1E00-46B7-5D77A8E5E1BA}"/>
              </a:ext>
            </a:extLst>
          </p:cNvPr>
          <p:cNvGrpSpPr/>
          <p:nvPr/>
        </p:nvGrpSpPr>
        <p:grpSpPr>
          <a:xfrm>
            <a:off x="9854702" y="183838"/>
            <a:ext cx="2083796" cy="473572"/>
            <a:chOff x="9382687" y="0"/>
            <a:chExt cx="2083796" cy="473572"/>
          </a:xfrm>
        </p:grpSpPr>
        <p:sp>
          <p:nvSpPr>
            <p:cNvPr id="6" name="Arrow: Chevron 5">
              <a:extLst>
                <a:ext uri="{FF2B5EF4-FFF2-40B4-BE49-F238E27FC236}">
                  <a16:creationId xmlns:a16="http://schemas.microsoft.com/office/drawing/2014/main" id="{884C6FDE-0EBE-2B44-37EF-7E44799BE06F}"/>
                </a:ext>
              </a:extLst>
            </p:cNvPr>
            <p:cNvSpPr/>
            <p:nvPr/>
          </p:nvSpPr>
          <p:spPr>
            <a:xfrm>
              <a:off x="9382687" y="0"/>
              <a:ext cx="2083796" cy="473572"/>
            </a:xfrm>
            <a:prstGeom prst="chevron">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Arrow: Chevron 4">
              <a:extLst>
                <a:ext uri="{FF2B5EF4-FFF2-40B4-BE49-F238E27FC236}">
                  <a16:creationId xmlns:a16="http://schemas.microsoft.com/office/drawing/2014/main" id="{0C849E0E-3156-8EB2-9899-8C69AE6864F5}"/>
                </a:ext>
              </a:extLst>
            </p:cNvPr>
            <p:cNvSpPr txBox="1"/>
            <p:nvPr/>
          </p:nvSpPr>
          <p:spPr>
            <a:xfrm>
              <a:off x="9619473" y="0"/>
              <a:ext cx="1610224" cy="4735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Calibri" panose="020F0502020204030204" pitchFamily="34" charset="0"/>
                </a:rPr>
                <a:t>Post Decision</a:t>
              </a:r>
            </a:p>
          </p:txBody>
        </p:sp>
      </p:grpSp>
    </p:spTree>
    <p:extLst>
      <p:ext uri="{BB962C8B-B14F-4D97-AF65-F5344CB8AC3E}">
        <p14:creationId xmlns:p14="http://schemas.microsoft.com/office/powerpoint/2010/main" val="2127946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8BFA-0F0E-B63D-CE1C-C33836315662}"/>
              </a:ext>
            </a:extLst>
          </p:cNvPr>
          <p:cNvSpPr>
            <a:spLocks noGrp="1"/>
          </p:cNvSpPr>
          <p:nvPr>
            <p:ph type="title"/>
          </p:nvPr>
        </p:nvSpPr>
        <p:spPr/>
        <p:txBody>
          <a:bodyPr/>
          <a:lstStyle/>
          <a:p>
            <a:r>
              <a:rPr lang="en-GB">
                <a:latin typeface="Franklin Gothic Book"/>
                <a:cs typeface="Calibri"/>
              </a:rPr>
              <a:t>Sizewell C </a:t>
            </a:r>
            <a:br>
              <a:rPr lang="en-GB">
                <a:latin typeface="Franklin Gothic Book"/>
                <a:cs typeface="Calibri"/>
              </a:rPr>
            </a:br>
            <a:br>
              <a:rPr lang="en-GB">
                <a:latin typeface="Franklin Gothic Book"/>
                <a:cs typeface="Calibri"/>
              </a:rPr>
            </a:br>
            <a:r>
              <a:rPr lang="en-GB" i="1">
                <a:latin typeface="Franklin Gothic Book"/>
                <a:cs typeface="Calibri"/>
              </a:rPr>
              <a:t>Site Updates</a:t>
            </a:r>
          </a:p>
        </p:txBody>
      </p:sp>
      <p:graphicFrame>
        <p:nvGraphicFramePr>
          <p:cNvPr id="4" name="Content Placeholder 2">
            <a:extLst>
              <a:ext uri="{FF2B5EF4-FFF2-40B4-BE49-F238E27FC236}">
                <a16:creationId xmlns:a16="http://schemas.microsoft.com/office/drawing/2014/main" id="{0C964C3F-0088-DE0D-6AC3-16452B7B114F}"/>
              </a:ext>
            </a:extLst>
          </p:cNvPr>
          <p:cNvGraphicFramePr>
            <a:graphicFrameLocks/>
          </p:cNvGraphicFramePr>
          <p:nvPr>
            <p:extLst>
              <p:ext uri="{D42A27DB-BD31-4B8C-83A1-F6EECF244321}">
                <p14:modId xmlns:p14="http://schemas.microsoft.com/office/powerpoint/2010/main" val="2497090384"/>
              </p:ext>
            </p:extLst>
          </p:nvPr>
        </p:nvGraphicFramePr>
        <p:xfrm>
          <a:off x="4020312" y="1021080"/>
          <a:ext cx="7315200" cy="4696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8492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8BFA-0F0E-B63D-CE1C-C33836315662}"/>
              </a:ext>
            </a:extLst>
          </p:cNvPr>
          <p:cNvSpPr>
            <a:spLocks noGrp="1"/>
          </p:cNvSpPr>
          <p:nvPr>
            <p:ph type="title"/>
          </p:nvPr>
        </p:nvSpPr>
        <p:spPr/>
        <p:txBody>
          <a:bodyPr/>
          <a:lstStyle/>
          <a:p>
            <a:r>
              <a:rPr lang="en-GB">
                <a:latin typeface="Franklin Gothic Book"/>
                <a:cs typeface="Calibri"/>
              </a:rPr>
              <a:t>Sizewell C </a:t>
            </a:r>
            <a:br>
              <a:rPr lang="en-GB">
                <a:latin typeface="Franklin Gothic Book"/>
                <a:cs typeface="Calibri"/>
              </a:rPr>
            </a:br>
            <a:br>
              <a:rPr lang="en-GB">
                <a:latin typeface="Franklin Gothic Book"/>
                <a:cs typeface="Calibri"/>
              </a:rPr>
            </a:br>
            <a:r>
              <a:rPr lang="en-GB" i="1">
                <a:latin typeface="Franklin Gothic Book"/>
                <a:cs typeface="Calibri"/>
              </a:rPr>
              <a:t>Site Updates</a:t>
            </a:r>
            <a:endParaRPr lang="en-GB" i="1">
              <a:ea typeface="Calibri" panose="020F0502020204030204" pitchFamily="34" charset="0"/>
            </a:endParaRPr>
          </a:p>
        </p:txBody>
      </p:sp>
      <p:graphicFrame>
        <p:nvGraphicFramePr>
          <p:cNvPr id="4" name="Content Placeholder 2">
            <a:extLst>
              <a:ext uri="{FF2B5EF4-FFF2-40B4-BE49-F238E27FC236}">
                <a16:creationId xmlns:a16="http://schemas.microsoft.com/office/drawing/2014/main" id="{0C964C3F-0088-DE0D-6AC3-16452B7B114F}"/>
              </a:ext>
            </a:extLst>
          </p:cNvPr>
          <p:cNvGraphicFramePr>
            <a:graphicFrameLocks/>
          </p:cNvGraphicFramePr>
          <p:nvPr>
            <p:extLst>
              <p:ext uri="{D42A27DB-BD31-4B8C-83A1-F6EECF244321}">
                <p14:modId xmlns:p14="http://schemas.microsoft.com/office/powerpoint/2010/main" val="2336341317"/>
              </p:ext>
            </p:extLst>
          </p:nvPr>
        </p:nvGraphicFramePr>
        <p:xfrm>
          <a:off x="4020312" y="1021080"/>
          <a:ext cx="7315200" cy="4696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2565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E64C3-C6AE-4C63-13CF-625F47B8610E}"/>
              </a:ext>
            </a:extLst>
          </p:cNvPr>
          <p:cNvSpPr>
            <a:spLocks noGrp="1"/>
          </p:cNvSpPr>
          <p:nvPr>
            <p:ph type="title"/>
          </p:nvPr>
        </p:nvSpPr>
        <p:spPr>
          <a:xfrm>
            <a:off x="171944" y="608352"/>
            <a:ext cx="10255424" cy="610863"/>
          </a:xfrm>
        </p:spPr>
        <p:txBody>
          <a:bodyPr>
            <a:normAutofit fontScale="90000"/>
          </a:bodyPr>
          <a:lstStyle/>
          <a:p>
            <a:r>
              <a:rPr lang="en-GB">
                <a:solidFill>
                  <a:srgbClr val="00B0F0"/>
                </a:solidFill>
              </a:rPr>
              <a:t>EAST SUFFOLK PLANNING AND BUILDING CONTROL IN NUMBERS 2024</a:t>
            </a:r>
          </a:p>
        </p:txBody>
      </p:sp>
      <p:sp>
        <p:nvSpPr>
          <p:cNvPr id="4" name="Date Placeholder 3">
            <a:extLst>
              <a:ext uri="{FF2B5EF4-FFF2-40B4-BE49-F238E27FC236}">
                <a16:creationId xmlns:a16="http://schemas.microsoft.com/office/drawing/2014/main" id="{856ABB27-788C-3EB3-6701-F77750DF72E7}"/>
              </a:ext>
            </a:extLst>
          </p:cNvPr>
          <p:cNvSpPr>
            <a:spLocks noGrp="1"/>
          </p:cNvSpPr>
          <p:nvPr>
            <p:ph type="dt" sz="half" idx="11"/>
          </p:nvPr>
        </p:nvSpPr>
        <p:spPr/>
        <p:txBody>
          <a:bodyPr/>
          <a:lstStyle/>
          <a:p>
            <a:pPr rtl="0"/>
            <a:fld id="{029ECAD1-3047-43DC-81B7-231597E81F19}" type="datetime3">
              <a:rPr lang="en-GB" noProof="0" smtClean="0">
                <a:latin typeface="+mn-lt"/>
              </a:rPr>
              <a:t>24 July, 2025</a:t>
            </a:fld>
            <a:endParaRPr lang="en-GB" noProof="0">
              <a:latin typeface="+mn-lt"/>
            </a:endParaRPr>
          </a:p>
        </p:txBody>
      </p:sp>
      <p:sp>
        <p:nvSpPr>
          <p:cNvPr id="8" name="TextBox 7">
            <a:extLst>
              <a:ext uri="{FF2B5EF4-FFF2-40B4-BE49-F238E27FC236}">
                <a16:creationId xmlns:a16="http://schemas.microsoft.com/office/drawing/2014/main" id="{A75970D9-E5BE-B4AD-299F-A658FFE9B478}"/>
              </a:ext>
            </a:extLst>
          </p:cNvPr>
          <p:cNvSpPr txBox="1"/>
          <p:nvPr/>
        </p:nvSpPr>
        <p:spPr>
          <a:xfrm>
            <a:off x="86554" y="1831389"/>
            <a:ext cx="12017110" cy="4801314"/>
          </a:xfrm>
          <a:prstGeom prst="rect">
            <a:avLst/>
          </a:prstGeom>
          <a:solidFill>
            <a:schemeClr val="tx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70C0"/>
                </a:solidFill>
                <a:latin typeface="Calibri"/>
                <a:ea typeface="Calibri"/>
                <a:cs typeface="Calibri"/>
              </a:rPr>
              <a:t>1,648</a:t>
            </a:r>
            <a:r>
              <a:rPr lang="en-GB" sz="2400">
                <a:solidFill>
                  <a:srgbClr val="0070C0"/>
                </a:solidFill>
                <a:latin typeface="Calibri"/>
                <a:ea typeface="Calibri"/>
                <a:cs typeface="Calibri"/>
              </a:rPr>
              <a:t> planning applications received and </a:t>
            </a:r>
            <a:r>
              <a:rPr lang="en-GB" sz="2400" b="1">
                <a:solidFill>
                  <a:srgbClr val="0070C0"/>
                </a:solidFill>
                <a:latin typeface="Calibri"/>
                <a:ea typeface="Calibri"/>
                <a:cs typeface="Calibri"/>
              </a:rPr>
              <a:t>1906</a:t>
            </a:r>
            <a:r>
              <a:rPr lang="en-GB" sz="2400">
                <a:solidFill>
                  <a:srgbClr val="0070C0"/>
                </a:solidFill>
                <a:latin typeface="Calibri"/>
                <a:ea typeface="Calibri"/>
                <a:cs typeface="Calibri"/>
              </a:rPr>
              <a:t> decisions made </a:t>
            </a:r>
            <a:endParaRPr lang="en-US" sz="2400">
              <a:solidFill>
                <a:srgbClr val="0070C0"/>
              </a:solidFill>
            </a:endParaRPr>
          </a:p>
          <a:p>
            <a:r>
              <a:rPr lang="en-GB" sz="2400" b="1">
                <a:solidFill>
                  <a:srgbClr val="0070C0"/>
                </a:solidFill>
                <a:latin typeface="Calibri"/>
                <a:ea typeface="Calibri"/>
                <a:cs typeface="Calibri"/>
              </a:rPr>
              <a:t>75 hours 22 minutes</a:t>
            </a:r>
            <a:r>
              <a:rPr lang="en-GB" sz="2400">
                <a:solidFill>
                  <a:srgbClr val="0070C0"/>
                </a:solidFill>
                <a:latin typeface="Calibri"/>
                <a:ea typeface="Calibri"/>
                <a:cs typeface="Calibri"/>
              </a:rPr>
              <a:t> spent in planning committees, up from 52 hours in 2023, 38 hours in 2019 </a:t>
            </a:r>
            <a:endParaRPr lang="en-GB" sz="2400">
              <a:solidFill>
                <a:srgbClr val="0070C0"/>
              </a:solidFill>
            </a:endParaRPr>
          </a:p>
          <a:p>
            <a:r>
              <a:rPr lang="en-GB" sz="2400" b="1">
                <a:solidFill>
                  <a:srgbClr val="0070C0"/>
                </a:solidFill>
                <a:latin typeface="Calibri"/>
                <a:ea typeface="Calibri"/>
                <a:cs typeface="Calibri"/>
              </a:rPr>
              <a:t>75% </a:t>
            </a:r>
            <a:r>
              <a:rPr lang="en-GB" sz="2400">
                <a:solidFill>
                  <a:srgbClr val="0070C0"/>
                </a:solidFill>
                <a:latin typeface="Calibri"/>
                <a:ea typeface="Calibri"/>
                <a:cs typeface="Calibri"/>
              </a:rPr>
              <a:t>of appeals dismissed, the national average is 69%</a:t>
            </a:r>
            <a:endParaRPr lang="en-GB" sz="2400">
              <a:solidFill>
                <a:srgbClr val="0070C0"/>
              </a:solidFill>
            </a:endParaRPr>
          </a:p>
          <a:p>
            <a:r>
              <a:rPr lang="en-GB" sz="2400" b="1">
                <a:solidFill>
                  <a:srgbClr val="0070C0"/>
                </a:solidFill>
                <a:latin typeface="Calibri"/>
                <a:ea typeface="Calibri"/>
                <a:cs typeface="Calibri"/>
              </a:rPr>
              <a:t>£7.8 million</a:t>
            </a:r>
            <a:r>
              <a:rPr lang="en-GB" sz="2400">
                <a:solidFill>
                  <a:srgbClr val="0070C0"/>
                </a:solidFill>
                <a:latin typeface="Calibri"/>
                <a:ea typeface="Calibri"/>
                <a:cs typeface="Calibri"/>
              </a:rPr>
              <a:t> CIL income</a:t>
            </a:r>
            <a:endParaRPr lang="en-GB" sz="2400">
              <a:solidFill>
                <a:srgbClr val="0070C0"/>
              </a:solidFill>
            </a:endParaRPr>
          </a:p>
          <a:p>
            <a:r>
              <a:rPr lang="en-GB" sz="2400" b="1">
                <a:solidFill>
                  <a:srgbClr val="0070C0"/>
                </a:solidFill>
                <a:latin typeface="Calibri"/>
                <a:ea typeface="Calibri"/>
                <a:cs typeface="Calibri"/>
              </a:rPr>
              <a:t>£1.3 million</a:t>
            </a:r>
            <a:r>
              <a:rPr lang="en-GB" sz="2400">
                <a:solidFill>
                  <a:srgbClr val="0070C0"/>
                </a:solidFill>
                <a:latin typeface="Calibri"/>
                <a:ea typeface="Calibri"/>
                <a:cs typeface="Calibri"/>
              </a:rPr>
              <a:t> in Neighbourhood CIL distributed to Town and Parish Councils</a:t>
            </a:r>
            <a:endParaRPr lang="en-GB" sz="2400">
              <a:solidFill>
                <a:srgbClr val="0070C0"/>
              </a:solidFill>
            </a:endParaRPr>
          </a:p>
          <a:p>
            <a:r>
              <a:rPr lang="en-GB" sz="2400" b="1">
                <a:solidFill>
                  <a:srgbClr val="0070C0"/>
                </a:solidFill>
                <a:latin typeface="Calibri"/>
                <a:ea typeface="Calibri"/>
                <a:cs typeface="Calibri"/>
              </a:rPr>
              <a:t>29 </a:t>
            </a:r>
            <a:r>
              <a:rPr lang="en-GB" sz="2400">
                <a:solidFill>
                  <a:srgbClr val="0070C0"/>
                </a:solidFill>
                <a:latin typeface="Calibri"/>
                <a:ea typeface="Calibri"/>
                <a:cs typeface="Calibri"/>
              </a:rPr>
              <a:t>CIL bids received this June</a:t>
            </a:r>
            <a:endParaRPr lang="en-GB" sz="2400">
              <a:solidFill>
                <a:srgbClr val="0070C0"/>
              </a:solidFill>
            </a:endParaRPr>
          </a:p>
          <a:p>
            <a:r>
              <a:rPr lang="en-GB" sz="2400" b="1">
                <a:solidFill>
                  <a:srgbClr val="0070C0"/>
                </a:solidFill>
                <a:latin typeface="Calibri"/>
                <a:ea typeface="Calibri"/>
                <a:cs typeface="Calibri"/>
              </a:rPr>
              <a:t>394</a:t>
            </a:r>
            <a:r>
              <a:rPr lang="en-GB" sz="2400">
                <a:solidFill>
                  <a:srgbClr val="0070C0"/>
                </a:solidFill>
                <a:latin typeface="Calibri"/>
                <a:ea typeface="Calibri"/>
                <a:cs typeface="Calibri"/>
              </a:rPr>
              <a:t> enforcement cases opened, </a:t>
            </a:r>
            <a:r>
              <a:rPr lang="en-GB" sz="2400" b="1">
                <a:solidFill>
                  <a:srgbClr val="0070C0"/>
                </a:solidFill>
                <a:latin typeface="Calibri"/>
                <a:ea typeface="Calibri"/>
                <a:cs typeface="Calibri"/>
              </a:rPr>
              <a:t>765</a:t>
            </a:r>
            <a:r>
              <a:rPr lang="en-GB" sz="2400">
                <a:solidFill>
                  <a:srgbClr val="0070C0"/>
                </a:solidFill>
                <a:latin typeface="Calibri"/>
                <a:ea typeface="Calibri"/>
                <a:cs typeface="Calibri"/>
              </a:rPr>
              <a:t> cases closed </a:t>
            </a:r>
            <a:endParaRPr lang="en-GB" sz="2400">
              <a:solidFill>
                <a:srgbClr val="0070C0"/>
              </a:solidFill>
            </a:endParaRPr>
          </a:p>
          <a:p>
            <a:r>
              <a:rPr lang="en-GB" sz="2400" b="1">
                <a:solidFill>
                  <a:srgbClr val="0070C0"/>
                </a:solidFill>
                <a:latin typeface="Calibri"/>
                <a:ea typeface="Calibri"/>
                <a:cs typeface="Calibri"/>
              </a:rPr>
              <a:t>2163 </a:t>
            </a:r>
            <a:r>
              <a:rPr lang="en-GB" sz="2400">
                <a:solidFill>
                  <a:srgbClr val="0070C0"/>
                </a:solidFill>
                <a:latin typeface="Calibri"/>
                <a:ea typeface="Calibri"/>
                <a:cs typeface="Calibri"/>
              </a:rPr>
              <a:t>Building control applications</a:t>
            </a:r>
            <a:endParaRPr lang="en-GB" sz="2400">
              <a:solidFill>
                <a:srgbClr val="0070C0"/>
              </a:solidFill>
            </a:endParaRPr>
          </a:p>
          <a:p>
            <a:r>
              <a:rPr lang="en-GB" sz="2400" b="1">
                <a:solidFill>
                  <a:srgbClr val="0070C0"/>
                </a:solidFill>
                <a:latin typeface="Calibri"/>
                <a:ea typeface="Calibri"/>
                <a:cs typeface="Calibri"/>
              </a:rPr>
              <a:t>124</a:t>
            </a:r>
            <a:r>
              <a:rPr lang="en-GB" sz="2400">
                <a:solidFill>
                  <a:srgbClr val="0070C0"/>
                </a:solidFill>
                <a:latin typeface="Calibri"/>
                <a:ea typeface="Calibri"/>
                <a:cs typeface="Calibri"/>
              </a:rPr>
              <a:t> freedom of information requests</a:t>
            </a:r>
            <a:endParaRPr lang="en-GB" sz="2400">
              <a:solidFill>
                <a:srgbClr val="0070C0"/>
              </a:solidFill>
            </a:endParaRPr>
          </a:p>
          <a:p>
            <a:r>
              <a:rPr lang="en-GB" sz="2400" b="1">
                <a:solidFill>
                  <a:srgbClr val="0070C0"/>
                </a:solidFill>
                <a:latin typeface="Calibri"/>
                <a:ea typeface="Calibri"/>
                <a:cs typeface="Calibri"/>
              </a:rPr>
              <a:t>50</a:t>
            </a:r>
            <a:r>
              <a:rPr lang="en-GB" sz="2400">
                <a:solidFill>
                  <a:srgbClr val="0070C0"/>
                </a:solidFill>
                <a:latin typeface="Calibri"/>
                <a:ea typeface="Calibri"/>
                <a:cs typeface="Calibri"/>
              </a:rPr>
              <a:t> complaints, </a:t>
            </a:r>
            <a:r>
              <a:rPr lang="en-GB" sz="2400" b="1">
                <a:solidFill>
                  <a:srgbClr val="0070C0"/>
                </a:solidFill>
                <a:latin typeface="Calibri"/>
                <a:ea typeface="Calibri"/>
                <a:cs typeface="Calibri"/>
              </a:rPr>
              <a:t>13</a:t>
            </a:r>
            <a:r>
              <a:rPr lang="en-GB" sz="2400">
                <a:solidFill>
                  <a:srgbClr val="0070C0"/>
                </a:solidFill>
                <a:latin typeface="Calibri"/>
                <a:ea typeface="Calibri"/>
                <a:cs typeface="Calibri"/>
              </a:rPr>
              <a:t> upheld</a:t>
            </a:r>
          </a:p>
          <a:p>
            <a:r>
              <a:rPr lang="en-GB" sz="2400" b="1">
                <a:solidFill>
                  <a:srgbClr val="0070C0"/>
                </a:solidFill>
                <a:latin typeface="Calibri"/>
                <a:ea typeface="Calibri"/>
                <a:cs typeface="Calibri"/>
              </a:rPr>
              <a:t>28</a:t>
            </a:r>
            <a:r>
              <a:rPr lang="en-GB" sz="2400">
                <a:solidFill>
                  <a:srgbClr val="0070C0"/>
                </a:solidFill>
                <a:latin typeface="Calibri"/>
                <a:ea typeface="Calibri"/>
                <a:cs typeface="Calibri"/>
              </a:rPr>
              <a:t> Made neighbourhood plans so far with </a:t>
            </a:r>
            <a:r>
              <a:rPr lang="en-GB" sz="2400" b="1">
                <a:solidFill>
                  <a:srgbClr val="0070C0"/>
                </a:solidFill>
                <a:latin typeface="Calibri"/>
                <a:ea typeface="Calibri"/>
                <a:cs typeface="Calibri"/>
              </a:rPr>
              <a:t>Five</a:t>
            </a:r>
            <a:r>
              <a:rPr lang="en-GB" sz="2400">
                <a:solidFill>
                  <a:srgbClr val="0070C0"/>
                </a:solidFill>
                <a:latin typeface="Calibri"/>
                <a:ea typeface="Calibri"/>
                <a:cs typeface="Calibri"/>
              </a:rPr>
              <a:t> made in the past year</a:t>
            </a:r>
            <a:endParaRPr lang="en-GB" sz="2400">
              <a:solidFill>
                <a:srgbClr val="0070C0"/>
              </a:solidFill>
            </a:endParaRPr>
          </a:p>
          <a:p>
            <a:r>
              <a:rPr lang="en-GB" sz="2400" b="1">
                <a:solidFill>
                  <a:srgbClr val="0070C0"/>
                </a:solidFill>
                <a:latin typeface="Calibri"/>
                <a:ea typeface="Calibri"/>
                <a:cs typeface="Calibri"/>
              </a:rPr>
              <a:t>22</a:t>
            </a:r>
            <a:r>
              <a:rPr lang="en-GB" sz="2400">
                <a:solidFill>
                  <a:srgbClr val="0070C0"/>
                </a:solidFill>
                <a:latin typeface="Calibri"/>
                <a:ea typeface="Calibri"/>
                <a:cs typeface="Calibri"/>
              </a:rPr>
              <a:t> Planners have been created by our team since 2019 through Level 7 RTPI apprenticeships. </a:t>
            </a:r>
            <a:endParaRPr lang="en-GB" sz="2400">
              <a:solidFill>
                <a:srgbClr val="0070C0"/>
              </a:solidFill>
            </a:endParaRPr>
          </a:p>
          <a:p>
            <a:pPr algn="l"/>
            <a:endParaRPr lang="en-GB"/>
          </a:p>
        </p:txBody>
      </p:sp>
    </p:spTree>
    <p:extLst>
      <p:ext uri="{BB962C8B-B14F-4D97-AF65-F5344CB8AC3E}">
        <p14:creationId xmlns:p14="http://schemas.microsoft.com/office/powerpoint/2010/main" val="1880263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45F6-F71D-124E-6E91-E9E945040AD2}"/>
              </a:ext>
            </a:extLst>
          </p:cNvPr>
          <p:cNvSpPr/>
          <p:nvPr/>
        </p:nvSpPr>
        <p:spPr>
          <a:xfrm>
            <a:off x="0" y="0"/>
            <a:ext cx="12192000" cy="6858000"/>
          </a:xfrm>
          <a:prstGeom prst="rect">
            <a:avLst/>
          </a:prstGeom>
          <a:solidFill>
            <a:srgbClr val="0070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F56D026-3B16-77D2-D0BA-F2EFD81F27FD}"/>
              </a:ext>
            </a:extLst>
          </p:cNvPr>
          <p:cNvSpPr txBox="1"/>
          <p:nvPr/>
        </p:nvSpPr>
        <p:spPr>
          <a:xfrm>
            <a:off x="181760" y="151784"/>
            <a:ext cx="4705968" cy="646331"/>
          </a:xfrm>
          <a:prstGeom prst="rect">
            <a:avLst/>
          </a:prstGeom>
          <a:noFill/>
        </p:spPr>
        <p:txBody>
          <a:bodyPr wrap="none" rtlCol="0">
            <a:spAutoFit/>
          </a:bodyPr>
          <a:lstStyle/>
          <a:p>
            <a:r>
              <a:rPr lang="en-GB" sz="3600">
                <a:solidFill>
                  <a:schemeClr val="bg1"/>
                </a:solidFill>
                <a:latin typeface="Franklin Gothic Book" panose="020B0503020102020204" pitchFamily="34" charset="0"/>
              </a:rPr>
              <a:t>Main Development Site</a:t>
            </a:r>
          </a:p>
        </p:txBody>
      </p:sp>
      <p:sp>
        <p:nvSpPr>
          <p:cNvPr id="10" name="TextBox 9">
            <a:extLst>
              <a:ext uri="{FF2B5EF4-FFF2-40B4-BE49-F238E27FC236}">
                <a16:creationId xmlns:a16="http://schemas.microsoft.com/office/drawing/2014/main" id="{48CE9801-ED5E-3EAD-9C3C-C15911F3FF70}"/>
              </a:ext>
            </a:extLst>
          </p:cNvPr>
          <p:cNvSpPr txBox="1"/>
          <p:nvPr/>
        </p:nvSpPr>
        <p:spPr>
          <a:xfrm>
            <a:off x="181760" y="595259"/>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2022</a:t>
            </a:r>
          </a:p>
        </p:txBody>
      </p:sp>
      <p:sp>
        <p:nvSpPr>
          <p:cNvPr id="11" name="TextBox 10">
            <a:extLst>
              <a:ext uri="{FF2B5EF4-FFF2-40B4-BE49-F238E27FC236}">
                <a16:creationId xmlns:a16="http://schemas.microsoft.com/office/drawing/2014/main" id="{8A2F7064-7D02-5392-3CB1-C591B26B082E}"/>
              </a:ext>
            </a:extLst>
          </p:cNvPr>
          <p:cNvSpPr txBox="1"/>
          <p:nvPr/>
        </p:nvSpPr>
        <p:spPr>
          <a:xfrm>
            <a:off x="6319156" y="541771"/>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2025</a:t>
            </a:r>
            <a:endParaRPr lang="en-GB" sz="240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5E3638D6-2372-9572-DC06-DE48BBDD6B91}"/>
              </a:ext>
            </a:extLst>
          </p:cNvPr>
          <p:cNvSpPr txBox="1"/>
          <p:nvPr/>
        </p:nvSpPr>
        <p:spPr>
          <a:xfrm>
            <a:off x="6133509" y="72039"/>
            <a:ext cx="6108192" cy="523220"/>
          </a:xfrm>
          <a:prstGeom prst="rect">
            <a:avLst/>
          </a:prstGeom>
          <a:noFill/>
        </p:spPr>
        <p:txBody>
          <a:bodyPr wrap="square">
            <a:spAutoFit/>
          </a:bodyPr>
          <a:lstStyle/>
          <a:p>
            <a:pPr algn="r"/>
            <a:r>
              <a:rPr lang="en-GB" sz="1400">
                <a:latin typeface="Franklin Gothic Book" panose="020B0503020102020204" pitchFamily="34" charset="0"/>
                <a:hlinkClick r:id="rId2"/>
              </a:rPr>
              <a:t>Sizewell C | Aerial images and official updates reveal construction progress | New Civil Engineer</a:t>
            </a:r>
            <a:endParaRPr lang="en-GB" sz="1400">
              <a:latin typeface="Franklin Gothic Book" panose="020B0503020102020204" pitchFamily="34" charset="0"/>
            </a:endParaRPr>
          </a:p>
        </p:txBody>
      </p:sp>
      <p:pic>
        <p:nvPicPr>
          <p:cNvPr id="17" name="Picture 16" descr="A map of land with buildings and water&#10;&#10;Description automatically generated">
            <a:extLst>
              <a:ext uri="{FF2B5EF4-FFF2-40B4-BE49-F238E27FC236}">
                <a16:creationId xmlns:a16="http://schemas.microsoft.com/office/drawing/2014/main" id="{411F29CC-0B28-5E10-318B-DCA64FC9FC7D}"/>
              </a:ext>
            </a:extLst>
          </p:cNvPr>
          <p:cNvPicPr>
            <a:picLocks noChangeAspect="1"/>
          </p:cNvPicPr>
          <p:nvPr/>
        </p:nvPicPr>
        <p:blipFill rotWithShape="1">
          <a:blip r:embed="rId3"/>
          <a:srcRect r="27068"/>
          <a:stretch/>
        </p:blipFill>
        <p:spPr>
          <a:xfrm>
            <a:off x="181760" y="1118480"/>
            <a:ext cx="5719419" cy="3216674"/>
          </a:xfrm>
          <a:prstGeom prst="rect">
            <a:avLst/>
          </a:prstGeom>
        </p:spPr>
      </p:pic>
      <p:pic>
        <p:nvPicPr>
          <p:cNvPr id="19" name="Picture 18">
            <a:extLst>
              <a:ext uri="{FF2B5EF4-FFF2-40B4-BE49-F238E27FC236}">
                <a16:creationId xmlns:a16="http://schemas.microsoft.com/office/drawing/2014/main" id="{D4033491-D1F6-C44C-2045-7463AB11486E}"/>
              </a:ext>
            </a:extLst>
          </p:cNvPr>
          <p:cNvPicPr>
            <a:picLocks noChangeAspect="1"/>
          </p:cNvPicPr>
          <p:nvPr/>
        </p:nvPicPr>
        <p:blipFill rotWithShape="1">
          <a:blip r:embed="rId4"/>
          <a:srcRect r="27621"/>
          <a:stretch/>
        </p:blipFill>
        <p:spPr>
          <a:xfrm>
            <a:off x="6674177" y="1118479"/>
            <a:ext cx="5327338" cy="3232518"/>
          </a:xfrm>
          <a:prstGeom prst="rect">
            <a:avLst/>
          </a:prstGeom>
        </p:spPr>
      </p:pic>
      <p:sp>
        <p:nvSpPr>
          <p:cNvPr id="22" name="TextBox 21">
            <a:extLst>
              <a:ext uri="{FF2B5EF4-FFF2-40B4-BE49-F238E27FC236}">
                <a16:creationId xmlns:a16="http://schemas.microsoft.com/office/drawing/2014/main" id="{8C58BBF3-692C-D93D-F8E8-A5F5E32124C0}"/>
              </a:ext>
            </a:extLst>
          </p:cNvPr>
          <p:cNvSpPr txBox="1"/>
          <p:nvPr/>
        </p:nvSpPr>
        <p:spPr>
          <a:xfrm>
            <a:off x="8522864" y="2164299"/>
            <a:ext cx="466603" cy="307777"/>
          </a:xfrm>
          <a:prstGeom prst="rect">
            <a:avLst/>
          </a:prstGeom>
          <a:solidFill>
            <a:schemeClr val="bg1"/>
          </a:solidFill>
        </p:spPr>
        <p:txBody>
          <a:bodyPr wrap="none" rtlCol="0">
            <a:spAutoFit/>
          </a:bodyPr>
          <a:lstStyle/>
          <a:p>
            <a:r>
              <a:rPr lang="en-GB" sz="1400">
                <a:latin typeface="Franklin Gothic Book" panose="020B0503020102020204" pitchFamily="34" charset="0"/>
              </a:rPr>
              <a:t>TCA</a:t>
            </a:r>
          </a:p>
        </p:txBody>
      </p:sp>
      <p:sp>
        <p:nvSpPr>
          <p:cNvPr id="23" name="TextBox 22">
            <a:extLst>
              <a:ext uri="{FF2B5EF4-FFF2-40B4-BE49-F238E27FC236}">
                <a16:creationId xmlns:a16="http://schemas.microsoft.com/office/drawing/2014/main" id="{E0B20986-FC1D-F2C4-B754-E53C205F3740}"/>
              </a:ext>
            </a:extLst>
          </p:cNvPr>
          <p:cNvSpPr txBox="1"/>
          <p:nvPr/>
        </p:nvSpPr>
        <p:spPr>
          <a:xfrm>
            <a:off x="9226296" y="4017680"/>
            <a:ext cx="476734" cy="307777"/>
          </a:xfrm>
          <a:prstGeom prst="rect">
            <a:avLst/>
          </a:prstGeom>
          <a:solidFill>
            <a:schemeClr val="bg1"/>
          </a:solidFill>
        </p:spPr>
        <p:txBody>
          <a:bodyPr wrap="none" rtlCol="0">
            <a:spAutoFit/>
          </a:bodyPr>
          <a:lstStyle/>
          <a:p>
            <a:r>
              <a:rPr lang="en-GB" sz="1400">
                <a:latin typeface="Franklin Gothic Book" panose="020B0503020102020204" pitchFamily="34" charset="0"/>
              </a:rPr>
              <a:t>ACA</a:t>
            </a:r>
          </a:p>
        </p:txBody>
      </p:sp>
      <p:sp>
        <p:nvSpPr>
          <p:cNvPr id="24" name="TextBox 23">
            <a:extLst>
              <a:ext uri="{FF2B5EF4-FFF2-40B4-BE49-F238E27FC236}">
                <a16:creationId xmlns:a16="http://schemas.microsoft.com/office/drawing/2014/main" id="{F0A11931-2408-0740-D446-CACD0E6318A4}"/>
              </a:ext>
            </a:extLst>
          </p:cNvPr>
          <p:cNvSpPr txBox="1"/>
          <p:nvPr/>
        </p:nvSpPr>
        <p:spPr>
          <a:xfrm>
            <a:off x="11300385" y="2518124"/>
            <a:ext cx="530915" cy="307777"/>
          </a:xfrm>
          <a:prstGeom prst="rect">
            <a:avLst/>
          </a:prstGeom>
          <a:solidFill>
            <a:schemeClr val="bg1"/>
          </a:solidFill>
        </p:spPr>
        <p:txBody>
          <a:bodyPr wrap="none" rtlCol="0">
            <a:spAutoFit/>
          </a:bodyPr>
          <a:lstStyle/>
          <a:p>
            <a:r>
              <a:rPr lang="en-GB" sz="1400">
                <a:latin typeface="Franklin Gothic Book" panose="020B0503020102020204" pitchFamily="34" charset="0"/>
              </a:rPr>
              <a:t>MCA</a:t>
            </a:r>
          </a:p>
        </p:txBody>
      </p:sp>
      <p:graphicFrame>
        <p:nvGraphicFramePr>
          <p:cNvPr id="2" name="Content Placeholder 2">
            <a:extLst>
              <a:ext uri="{FF2B5EF4-FFF2-40B4-BE49-F238E27FC236}">
                <a16:creationId xmlns:a16="http://schemas.microsoft.com/office/drawing/2014/main" id="{9D3389D0-6B71-A1B1-4E5C-01AE71D7C915}"/>
              </a:ext>
            </a:extLst>
          </p:cNvPr>
          <p:cNvGraphicFramePr>
            <a:graphicFrameLocks/>
          </p:cNvGraphicFramePr>
          <p:nvPr>
            <p:extLst>
              <p:ext uri="{D42A27DB-BD31-4B8C-83A1-F6EECF244321}">
                <p14:modId xmlns:p14="http://schemas.microsoft.com/office/powerpoint/2010/main" val="2554365246"/>
              </p:ext>
            </p:extLst>
          </p:nvPr>
        </p:nvGraphicFramePr>
        <p:xfrm>
          <a:off x="190484" y="4413357"/>
          <a:ext cx="11819755" cy="2287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23792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45F6-F71D-124E-6E91-E9E945040AD2}"/>
              </a:ext>
            </a:extLst>
          </p:cNvPr>
          <p:cNvSpPr/>
          <p:nvPr/>
        </p:nvSpPr>
        <p:spPr>
          <a:xfrm>
            <a:off x="0" y="0"/>
            <a:ext cx="12192000" cy="6858000"/>
          </a:xfrm>
          <a:prstGeom prst="rect">
            <a:avLst/>
          </a:prstGeom>
          <a:solidFill>
            <a:srgbClr val="0070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F56D026-3B16-77D2-D0BA-F2EFD81F27FD}"/>
              </a:ext>
            </a:extLst>
          </p:cNvPr>
          <p:cNvSpPr txBox="1"/>
          <p:nvPr/>
        </p:nvSpPr>
        <p:spPr>
          <a:xfrm>
            <a:off x="181760" y="151784"/>
            <a:ext cx="4743606" cy="646331"/>
          </a:xfrm>
          <a:prstGeom prst="rect">
            <a:avLst/>
          </a:prstGeom>
          <a:noFill/>
        </p:spPr>
        <p:txBody>
          <a:bodyPr wrap="none" rtlCol="0">
            <a:spAutoFit/>
          </a:bodyPr>
          <a:lstStyle/>
          <a:p>
            <a:r>
              <a:rPr lang="en-GB" sz="3600">
                <a:solidFill>
                  <a:schemeClr val="bg1"/>
                </a:solidFill>
                <a:latin typeface="Franklin Gothic Book" panose="020B0503020102020204" pitchFamily="34" charset="0"/>
              </a:rPr>
              <a:t>Main Construction Area</a:t>
            </a:r>
          </a:p>
        </p:txBody>
      </p:sp>
      <p:sp>
        <p:nvSpPr>
          <p:cNvPr id="10" name="TextBox 9">
            <a:extLst>
              <a:ext uri="{FF2B5EF4-FFF2-40B4-BE49-F238E27FC236}">
                <a16:creationId xmlns:a16="http://schemas.microsoft.com/office/drawing/2014/main" id="{48CE9801-ED5E-3EAD-9C3C-C15911F3FF70}"/>
              </a:ext>
            </a:extLst>
          </p:cNvPr>
          <p:cNvSpPr txBox="1"/>
          <p:nvPr/>
        </p:nvSpPr>
        <p:spPr>
          <a:xfrm>
            <a:off x="181760" y="643078"/>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2022</a:t>
            </a:r>
          </a:p>
        </p:txBody>
      </p:sp>
      <p:sp>
        <p:nvSpPr>
          <p:cNvPr id="11" name="TextBox 10">
            <a:extLst>
              <a:ext uri="{FF2B5EF4-FFF2-40B4-BE49-F238E27FC236}">
                <a16:creationId xmlns:a16="http://schemas.microsoft.com/office/drawing/2014/main" id="{8A2F7064-7D02-5392-3CB1-C591B26B082E}"/>
              </a:ext>
            </a:extLst>
          </p:cNvPr>
          <p:cNvSpPr txBox="1"/>
          <p:nvPr/>
        </p:nvSpPr>
        <p:spPr>
          <a:xfrm>
            <a:off x="5119340" y="643078"/>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2025</a:t>
            </a:r>
            <a:endParaRPr lang="en-GB" sz="240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5E3638D6-2372-9572-DC06-DE48BBDD6B91}"/>
              </a:ext>
            </a:extLst>
          </p:cNvPr>
          <p:cNvSpPr txBox="1"/>
          <p:nvPr/>
        </p:nvSpPr>
        <p:spPr>
          <a:xfrm>
            <a:off x="8109565" y="313828"/>
            <a:ext cx="4095747" cy="523220"/>
          </a:xfrm>
          <a:prstGeom prst="rect">
            <a:avLst/>
          </a:prstGeom>
          <a:noFill/>
        </p:spPr>
        <p:txBody>
          <a:bodyPr wrap="square">
            <a:spAutoFit/>
          </a:bodyPr>
          <a:lstStyle/>
          <a:p>
            <a:pPr algn="r"/>
            <a:r>
              <a:rPr lang="en-GB" sz="1400">
                <a:latin typeface="Franklin Gothic Book" panose="020B0503020102020204" pitchFamily="34" charset="0"/>
                <a:hlinkClick r:id="rId2"/>
              </a:rPr>
              <a:t>Sizewell C | Aerial images and official updates reveal construction progress | New Civil Engineer</a:t>
            </a:r>
            <a:endParaRPr lang="en-GB" sz="1400">
              <a:latin typeface="Franklin Gothic Book" panose="020B0503020102020204" pitchFamily="34" charset="0"/>
            </a:endParaRPr>
          </a:p>
        </p:txBody>
      </p:sp>
      <p:pic>
        <p:nvPicPr>
          <p:cNvPr id="3" name="Picture 2" descr="A satellite view of a city&#10;&#10;Description automatically generated">
            <a:extLst>
              <a:ext uri="{FF2B5EF4-FFF2-40B4-BE49-F238E27FC236}">
                <a16:creationId xmlns:a16="http://schemas.microsoft.com/office/drawing/2014/main" id="{13E91BBE-5B44-ED9A-3BB4-8094DB4A4F69}"/>
              </a:ext>
            </a:extLst>
          </p:cNvPr>
          <p:cNvPicPr>
            <a:picLocks noChangeAspect="1"/>
          </p:cNvPicPr>
          <p:nvPr/>
        </p:nvPicPr>
        <p:blipFill rotWithShape="1">
          <a:blip r:embed="rId3"/>
          <a:srcRect b="34139"/>
          <a:stretch/>
        </p:blipFill>
        <p:spPr>
          <a:xfrm>
            <a:off x="5270332" y="1093420"/>
            <a:ext cx="4484440" cy="2126968"/>
          </a:xfrm>
          <a:prstGeom prst="rect">
            <a:avLst/>
          </a:prstGeom>
        </p:spPr>
      </p:pic>
      <p:pic>
        <p:nvPicPr>
          <p:cNvPr id="5" name="Picture 4">
            <a:extLst>
              <a:ext uri="{FF2B5EF4-FFF2-40B4-BE49-F238E27FC236}">
                <a16:creationId xmlns:a16="http://schemas.microsoft.com/office/drawing/2014/main" id="{E47A8052-62C0-2C51-7AEB-D26AF3F44BE2}"/>
              </a:ext>
            </a:extLst>
          </p:cNvPr>
          <p:cNvPicPr>
            <a:picLocks noChangeAspect="1"/>
          </p:cNvPicPr>
          <p:nvPr/>
        </p:nvPicPr>
        <p:blipFill rotWithShape="1">
          <a:blip r:embed="rId4"/>
          <a:srcRect b="34139"/>
          <a:stretch/>
        </p:blipFill>
        <p:spPr>
          <a:xfrm>
            <a:off x="301667" y="1093419"/>
            <a:ext cx="4848758" cy="2126968"/>
          </a:xfrm>
          <a:prstGeom prst="rect">
            <a:avLst/>
          </a:prstGeom>
        </p:spPr>
      </p:pic>
      <p:sp>
        <p:nvSpPr>
          <p:cNvPr id="6" name="TextBox 5">
            <a:extLst>
              <a:ext uri="{FF2B5EF4-FFF2-40B4-BE49-F238E27FC236}">
                <a16:creationId xmlns:a16="http://schemas.microsoft.com/office/drawing/2014/main" id="{E555E7F6-6BF7-7829-E2BE-A5C4CAED2A09}"/>
              </a:ext>
            </a:extLst>
          </p:cNvPr>
          <p:cNvSpPr txBox="1"/>
          <p:nvPr/>
        </p:nvSpPr>
        <p:spPr>
          <a:xfrm>
            <a:off x="8656594" y="1287390"/>
            <a:ext cx="1229760" cy="307777"/>
          </a:xfrm>
          <a:prstGeom prst="rect">
            <a:avLst/>
          </a:prstGeom>
          <a:solidFill>
            <a:schemeClr val="bg1"/>
          </a:solidFill>
        </p:spPr>
        <p:txBody>
          <a:bodyPr wrap="none" rtlCol="0">
            <a:spAutoFit/>
          </a:bodyPr>
          <a:lstStyle/>
          <a:p>
            <a:r>
              <a:rPr lang="en-GB" sz="1400">
                <a:latin typeface="Franklin Gothic Book" panose="020B0503020102020204" pitchFamily="34" charset="0"/>
              </a:rPr>
              <a:t>SSSI Crossing</a:t>
            </a:r>
          </a:p>
        </p:txBody>
      </p:sp>
      <p:sp>
        <p:nvSpPr>
          <p:cNvPr id="2" name="TextBox 1">
            <a:extLst>
              <a:ext uri="{FF2B5EF4-FFF2-40B4-BE49-F238E27FC236}">
                <a16:creationId xmlns:a16="http://schemas.microsoft.com/office/drawing/2014/main" id="{5F85FBBF-4590-1DFA-A69F-2847E149E3AA}"/>
              </a:ext>
            </a:extLst>
          </p:cNvPr>
          <p:cNvSpPr txBox="1"/>
          <p:nvPr/>
        </p:nvSpPr>
        <p:spPr>
          <a:xfrm>
            <a:off x="10095422" y="55344"/>
            <a:ext cx="2359742" cy="307777"/>
          </a:xfrm>
          <a:prstGeom prst="rect">
            <a:avLst/>
          </a:prstGeom>
          <a:noFill/>
        </p:spPr>
        <p:txBody>
          <a:bodyPr wrap="square">
            <a:spAutoFit/>
          </a:bodyPr>
          <a:lstStyle/>
          <a:p>
            <a:r>
              <a:rPr lang="en-GB" sz="1400">
                <a:latin typeface="Franklin Gothic Book" panose="020B0503020102020204" pitchFamily="34" charset="0"/>
                <a:hlinkClick r:id="rId5"/>
              </a:rPr>
              <a:t>MDSF SZC 16 July 2024</a:t>
            </a:r>
            <a:endParaRPr lang="en-GB" sz="1400">
              <a:latin typeface="Franklin Gothic Book" panose="020B0503020102020204" pitchFamily="34" charset="0"/>
            </a:endParaRPr>
          </a:p>
        </p:txBody>
      </p:sp>
      <p:pic>
        <p:nvPicPr>
          <p:cNvPr id="12" name="Picture 11" descr="A road construction site with sand and dirt&#10;&#10;Description automatically generated">
            <a:extLst>
              <a:ext uri="{FF2B5EF4-FFF2-40B4-BE49-F238E27FC236}">
                <a16:creationId xmlns:a16="http://schemas.microsoft.com/office/drawing/2014/main" id="{18B2DEF7-1226-CFF0-5096-D965F242D3E9}"/>
              </a:ext>
            </a:extLst>
          </p:cNvPr>
          <p:cNvPicPr>
            <a:picLocks noChangeAspect="1"/>
          </p:cNvPicPr>
          <p:nvPr/>
        </p:nvPicPr>
        <p:blipFill>
          <a:blip r:embed="rId6"/>
          <a:stretch>
            <a:fillRect/>
          </a:stretch>
        </p:blipFill>
        <p:spPr>
          <a:xfrm>
            <a:off x="301667" y="3303343"/>
            <a:ext cx="10415101" cy="3471700"/>
          </a:xfrm>
          <a:prstGeom prst="rect">
            <a:avLst/>
          </a:prstGeom>
        </p:spPr>
      </p:pic>
      <p:sp>
        <p:nvSpPr>
          <p:cNvPr id="4" name="TextBox 3">
            <a:extLst>
              <a:ext uri="{FF2B5EF4-FFF2-40B4-BE49-F238E27FC236}">
                <a16:creationId xmlns:a16="http://schemas.microsoft.com/office/drawing/2014/main" id="{E70FB988-FD19-77E4-F911-93251F92B368}"/>
              </a:ext>
            </a:extLst>
          </p:cNvPr>
          <p:cNvSpPr txBox="1"/>
          <p:nvPr/>
        </p:nvSpPr>
        <p:spPr>
          <a:xfrm>
            <a:off x="8048982" y="4620787"/>
            <a:ext cx="1229760" cy="307777"/>
          </a:xfrm>
          <a:prstGeom prst="rect">
            <a:avLst/>
          </a:prstGeom>
          <a:solidFill>
            <a:schemeClr val="bg1"/>
          </a:solidFill>
        </p:spPr>
        <p:txBody>
          <a:bodyPr wrap="none" rtlCol="0">
            <a:spAutoFit/>
          </a:bodyPr>
          <a:lstStyle/>
          <a:p>
            <a:r>
              <a:rPr lang="en-GB" sz="1400">
                <a:latin typeface="Franklin Gothic Book" panose="020B0503020102020204" pitchFamily="34" charset="0"/>
              </a:rPr>
              <a:t>SSSI Crossing</a:t>
            </a:r>
          </a:p>
        </p:txBody>
      </p:sp>
      <p:sp>
        <p:nvSpPr>
          <p:cNvPr id="7" name="TextBox 6">
            <a:extLst>
              <a:ext uri="{FF2B5EF4-FFF2-40B4-BE49-F238E27FC236}">
                <a16:creationId xmlns:a16="http://schemas.microsoft.com/office/drawing/2014/main" id="{CABA0FC6-68C3-BFF8-3695-3EC3EC25E9D2}"/>
              </a:ext>
            </a:extLst>
          </p:cNvPr>
          <p:cNvSpPr txBox="1"/>
          <p:nvPr/>
        </p:nvSpPr>
        <p:spPr>
          <a:xfrm>
            <a:off x="5165056" y="3591643"/>
            <a:ext cx="466603" cy="307777"/>
          </a:xfrm>
          <a:prstGeom prst="rect">
            <a:avLst/>
          </a:prstGeom>
          <a:solidFill>
            <a:schemeClr val="bg1"/>
          </a:solidFill>
        </p:spPr>
        <p:txBody>
          <a:bodyPr wrap="none" rtlCol="0">
            <a:spAutoFit/>
          </a:bodyPr>
          <a:lstStyle/>
          <a:p>
            <a:r>
              <a:rPr lang="en-GB" sz="1400">
                <a:latin typeface="Franklin Gothic Book" panose="020B0503020102020204" pitchFamily="34" charset="0"/>
              </a:rPr>
              <a:t>TCA</a:t>
            </a:r>
          </a:p>
        </p:txBody>
      </p:sp>
      <p:sp>
        <p:nvSpPr>
          <p:cNvPr id="14" name="TextBox 13">
            <a:extLst>
              <a:ext uri="{FF2B5EF4-FFF2-40B4-BE49-F238E27FC236}">
                <a16:creationId xmlns:a16="http://schemas.microsoft.com/office/drawing/2014/main" id="{06831568-976F-94EE-A2B8-DE6EAC8DC2FF}"/>
              </a:ext>
            </a:extLst>
          </p:cNvPr>
          <p:cNvSpPr txBox="1"/>
          <p:nvPr/>
        </p:nvSpPr>
        <p:spPr>
          <a:xfrm>
            <a:off x="3378952" y="4620786"/>
            <a:ext cx="530915" cy="307777"/>
          </a:xfrm>
          <a:prstGeom prst="rect">
            <a:avLst/>
          </a:prstGeom>
          <a:solidFill>
            <a:schemeClr val="bg1"/>
          </a:solidFill>
        </p:spPr>
        <p:txBody>
          <a:bodyPr wrap="none" rtlCol="0">
            <a:spAutoFit/>
          </a:bodyPr>
          <a:lstStyle/>
          <a:p>
            <a:r>
              <a:rPr lang="en-GB" sz="1400">
                <a:latin typeface="Franklin Gothic Book" panose="020B0503020102020204" pitchFamily="34" charset="0"/>
              </a:rPr>
              <a:t>MCA</a:t>
            </a:r>
          </a:p>
        </p:txBody>
      </p:sp>
    </p:spTree>
    <p:extLst>
      <p:ext uri="{BB962C8B-B14F-4D97-AF65-F5344CB8AC3E}">
        <p14:creationId xmlns:p14="http://schemas.microsoft.com/office/powerpoint/2010/main" val="578528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45F6-F71D-124E-6E91-E9E945040AD2}"/>
              </a:ext>
            </a:extLst>
          </p:cNvPr>
          <p:cNvSpPr/>
          <p:nvPr/>
        </p:nvSpPr>
        <p:spPr>
          <a:xfrm>
            <a:off x="0" y="0"/>
            <a:ext cx="12192000" cy="6858000"/>
          </a:xfrm>
          <a:prstGeom prst="rect">
            <a:avLst/>
          </a:prstGeom>
          <a:solidFill>
            <a:srgbClr val="0070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F56D026-3B16-77D2-D0BA-F2EFD81F27FD}"/>
              </a:ext>
            </a:extLst>
          </p:cNvPr>
          <p:cNvSpPr txBox="1"/>
          <p:nvPr/>
        </p:nvSpPr>
        <p:spPr>
          <a:xfrm>
            <a:off x="181760" y="151784"/>
            <a:ext cx="2867773" cy="646331"/>
          </a:xfrm>
          <a:prstGeom prst="rect">
            <a:avLst/>
          </a:prstGeom>
          <a:noFill/>
        </p:spPr>
        <p:txBody>
          <a:bodyPr wrap="none" rtlCol="0">
            <a:spAutoFit/>
          </a:bodyPr>
          <a:lstStyle/>
          <a:p>
            <a:r>
              <a:rPr lang="en-GB" sz="3600">
                <a:solidFill>
                  <a:schemeClr val="bg1"/>
                </a:solidFill>
                <a:latin typeface="Franklin Gothic Book" panose="020B0503020102020204" pitchFamily="34" charset="0"/>
              </a:rPr>
              <a:t>SSSI Crossing</a:t>
            </a:r>
          </a:p>
        </p:txBody>
      </p:sp>
      <p:sp>
        <p:nvSpPr>
          <p:cNvPr id="10" name="TextBox 9">
            <a:extLst>
              <a:ext uri="{FF2B5EF4-FFF2-40B4-BE49-F238E27FC236}">
                <a16:creationId xmlns:a16="http://schemas.microsoft.com/office/drawing/2014/main" id="{48CE9801-ED5E-3EAD-9C3C-C15911F3FF70}"/>
              </a:ext>
            </a:extLst>
          </p:cNvPr>
          <p:cNvSpPr txBox="1"/>
          <p:nvPr/>
        </p:nvSpPr>
        <p:spPr>
          <a:xfrm>
            <a:off x="181760" y="1237438"/>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2022</a:t>
            </a:r>
          </a:p>
        </p:txBody>
      </p:sp>
      <p:sp>
        <p:nvSpPr>
          <p:cNvPr id="11" name="TextBox 10">
            <a:extLst>
              <a:ext uri="{FF2B5EF4-FFF2-40B4-BE49-F238E27FC236}">
                <a16:creationId xmlns:a16="http://schemas.microsoft.com/office/drawing/2014/main" id="{8A2F7064-7D02-5392-3CB1-C591B26B082E}"/>
              </a:ext>
            </a:extLst>
          </p:cNvPr>
          <p:cNvSpPr txBox="1"/>
          <p:nvPr/>
        </p:nvSpPr>
        <p:spPr>
          <a:xfrm>
            <a:off x="6505969" y="1164559"/>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2025</a:t>
            </a:r>
            <a:endParaRPr lang="en-GB" sz="240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5E3638D6-2372-9572-DC06-DE48BBDD6B91}"/>
              </a:ext>
            </a:extLst>
          </p:cNvPr>
          <p:cNvSpPr txBox="1"/>
          <p:nvPr/>
        </p:nvSpPr>
        <p:spPr>
          <a:xfrm>
            <a:off x="6172200" y="6228511"/>
            <a:ext cx="6108192" cy="523220"/>
          </a:xfrm>
          <a:prstGeom prst="rect">
            <a:avLst/>
          </a:prstGeom>
          <a:noFill/>
        </p:spPr>
        <p:txBody>
          <a:bodyPr wrap="square">
            <a:spAutoFit/>
          </a:bodyPr>
          <a:lstStyle/>
          <a:p>
            <a:r>
              <a:rPr lang="en-GB" sz="1400">
                <a:latin typeface="Franklin Gothic Book" panose="020B0503020102020204" pitchFamily="34" charset="0"/>
                <a:hlinkClick r:id="rId2"/>
              </a:rPr>
              <a:t>Sizewell C | Aerial images and official updates reveal construction progress | New Civil Engineer</a:t>
            </a:r>
            <a:endParaRPr lang="en-GB" sz="1400">
              <a:latin typeface="Franklin Gothic Book" panose="020B0503020102020204" pitchFamily="34" charset="0"/>
            </a:endParaRPr>
          </a:p>
        </p:txBody>
      </p:sp>
      <p:pic>
        <p:nvPicPr>
          <p:cNvPr id="4" name="Picture 3" descr="Aerial view of a landscape&#10;&#10;Description automatically generated">
            <a:extLst>
              <a:ext uri="{FF2B5EF4-FFF2-40B4-BE49-F238E27FC236}">
                <a16:creationId xmlns:a16="http://schemas.microsoft.com/office/drawing/2014/main" id="{91B17234-925C-C204-C8FA-3A1DBDE6804B}"/>
              </a:ext>
            </a:extLst>
          </p:cNvPr>
          <p:cNvPicPr>
            <a:picLocks noChangeAspect="1"/>
          </p:cNvPicPr>
          <p:nvPr/>
        </p:nvPicPr>
        <p:blipFill>
          <a:blip r:embed="rId3"/>
          <a:stretch>
            <a:fillRect/>
          </a:stretch>
        </p:blipFill>
        <p:spPr>
          <a:xfrm>
            <a:off x="6505969" y="1912011"/>
            <a:ext cx="5257832" cy="2763184"/>
          </a:xfrm>
          <a:prstGeom prst="rect">
            <a:avLst/>
          </a:prstGeom>
        </p:spPr>
      </p:pic>
      <p:pic>
        <p:nvPicPr>
          <p:cNvPr id="7" name="Picture 6" descr="An aerial view of a field&#10;&#10;Description automatically generated">
            <a:extLst>
              <a:ext uri="{FF2B5EF4-FFF2-40B4-BE49-F238E27FC236}">
                <a16:creationId xmlns:a16="http://schemas.microsoft.com/office/drawing/2014/main" id="{B5EFA83E-6D5D-7F1D-A0FA-5E6A3F310EE4}"/>
              </a:ext>
            </a:extLst>
          </p:cNvPr>
          <p:cNvPicPr>
            <a:picLocks noChangeAspect="1"/>
          </p:cNvPicPr>
          <p:nvPr/>
        </p:nvPicPr>
        <p:blipFill>
          <a:blip r:embed="rId4"/>
          <a:stretch>
            <a:fillRect/>
          </a:stretch>
        </p:blipFill>
        <p:spPr>
          <a:xfrm>
            <a:off x="169984" y="1914810"/>
            <a:ext cx="5926016" cy="2774947"/>
          </a:xfrm>
          <a:prstGeom prst="rect">
            <a:avLst/>
          </a:prstGeom>
        </p:spPr>
      </p:pic>
    </p:spTree>
    <p:extLst>
      <p:ext uri="{BB962C8B-B14F-4D97-AF65-F5344CB8AC3E}">
        <p14:creationId xmlns:p14="http://schemas.microsoft.com/office/powerpoint/2010/main" val="399869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45F6-F71D-124E-6E91-E9E945040AD2}"/>
              </a:ext>
            </a:extLst>
          </p:cNvPr>
          <p:cNvSpPr/>
          <p:nvPr/>
        </p:nvSpPr>
        <p:spPr>
          <a:xfrm>
            <a:off x="0" y="0"/>
            <a:ext cx="12192000" cy="6858000"/>
          </a:xfrm>
          <a:prstGeom prst="rect">
            <a:avLst/>
          </a:prstGeom>
          <a:solidFill>
            <a:srgbClr val="0070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F56D026-3B16-77D2-D0BA-F2EFD81F27FD}"/>
              </a:ext>
            </a:extLst>
          </p:cNvPr>
          <p:cNvSpPr txBox="1"/>
          <p:nvPr/>
        </p:nvSpPr>
        <p:spPr>
          <a:xfrm>
            <a:off x="181760" y="151784"/>
            <a:ext cx="6539611" cy="646331"/>
          </a:xfrm>
          <a:prstGeom prst="rect">
            <a:avLst/>
          </a:prstGeom>
          <a:noFill/>
        </p:spPr>
        <p:txBody>
          <a:bodyPr wrap="none" lIns="91440" tIns="45720" rIns="91440" bIns="45720" rtlCol="0" anchor="t">
            <a:spAutoFit/>
          </a:bodyPr>
          <a:lstStyle/>
          <a:p>
            <a:r>
              <a:rPr lang="en-GB" sz="3600">
                <a:solidFill>
                  <a:schemeClr val="bg1"/>
                </a:solidFill>
                <a:latin typeface="Franklin Gothic Book"/>
              </a:rPr>
              <a:t>Ancillary Construction Area (ACA)</a:t>
            </a:r>
            <a:endParaRPr lang="en-GB" sz="3600">
              <a:solidFill>
                <a:schemeClr val="bg1"/>
              </a:solidFill>
              <a:latin typeface="Franklin Gothic Book" panose="020B0503020102020204" pitchFamily="34" charset="0"/>
            </a:endParaRPr>
          </a:p>
        </p:txBody>
      </p:sp>
      <p:sp>
        <p:nvSpPr>
          <p:cNvPr id="10" name="TextBox 9">
            <a:extLst>
              <a:ext uri="{FF2B5EF4-FFF2-40B4-BE49-F238E27FC236}">
                <a16:creationId xmlns:a16="http://schemas.microsoft.com/office/drawing/2014/main" id="{48CE9801-ED5E-3EAD-9C3C-C15911F3FF70}"/>
              </a:ext>
            </a:extLst>
          </p:cNvPr>
          <p:cNvSpPr txBox="1"/>
          <p:nvPr/>
        </p:nvSpPr>
        <p:spPr>
          <a:xfrm>
            <a:off x="294741" y="832715"/>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2022</a:t>
            </a:r>
          </a:p>
        </p:txBody>
      </p:sp>
      <p:sp>
        <p:nvSpPr>
          <p:cNvPr id="11" name="TextBox 10">
            <a:extLst>
              <a:ext uri="{FF2B5EF4-FFF2-40B4-BE49-F238E27FC236}">
                <a16:creationId xmlns:a16="http://schemas.microsoft.com/office/drawing/2014/main" id="{8A2F7064-7D02-5392-3CB1-C591B26B082E}"/>
              </a:ext>
            </a:extLst>
          </p:cNvPr>
          <p:cNvSpPr txBox="1"/>
          <p:nvPr/>
        </p:nvSpPr>
        <p:spPr>
          <a:xfrm>
            <a:off x="5830529" y="909671"/>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2025</a:t>
            </a:r>
            <a:endParaRPr lang="en-GB" sz="240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5E3638D6-2372-9572-DC06-DE48BBDD6B91}"/>
              </a:ext>
            </a:extLst>
          </p:cNvPr>
          <p:cNvSpPr txBox="1"/>
          <p:nvPr/>
        </p:nvSpPr>
        <p:spPr>
          <a:xfrm>
            <a:off x="8195324" y="5909554"/>
            <a:ext cx="3865837" cy="523220"/>
          </a:xfrm>
          <a:prstGeom prst="rect">
            <a:avLst/>
          </a:prstGeom>
          <a:noFill/>
        </p:spPr>
        <p:txBody>
          <a:bodyPr wrap="square">
            <a:spAutoFit/>
          </a:bodyPr>
          <a:lstStyle/>
          <a:p>
            <a:r>
              <a:rPr lang="en-GB" sz="1400">
                <a:latin typeface="Franklin Gothic Book" panose="020B0503020102020204" pitchFamily="34" charset="0"/>
                <a:hlinkClick r:id="rId2"/>
              </a:rPr>
              <a:t>Sizewell C | Aerial images and official updates reveal construction progress | New Civil Engineer</a:t>
            </a:r>
            <a:endParaRPr lang="en-GB" sz="1400">
              <a:latin typeface="Franklin Gothic Book" panose="020B0503020102020204" pitchFamily="34" charset="0"/>
            </a:endParaRPr>
          </a:p>
        </p:txBody>
      </p:sp>
      <p:pic>
        <p:nvPicPr>
          <p:cNvPr id="3" name="Picture 2" descr="An aerial view of a farm&#10;&#10;Description automatically generated">
            <a:extLst>
              <a:ext uri="{FF2B5EF4-FFF2-40B4-BE49-F238E27FC236}">
                <a16:creationId xmlns:a16="http://schemas.microsoft.com/office/drawing/2014/main" id="{D570D8AD-AAF3-7A5D-5D0C-61200EFC8513}"/>
              </a:ext>
            </a:extLst>
          </p:cNvPr>
          <p:cNvPicPr>
            <a:picLocks noChangeAspect="1"/>
          </p:cNvPicPr>
          <p:nvPr/>
        </p:nvPicPr>
        <p:blipFill rotWithShape="1">
          <a:blip r:embed="rId3"/>
          <a:srcRect r="20088"/>
          <a:stretch/>
        </p:blipFill>
        <p:spPr>
          <a:xfrm>
            <a:off x="294741" y="1378824"/>
            <a:ext cx="4896691" cy="2677936"/>
          </a:xfrm>
          <a:prstGeom prst="rect">
            <a:avLst/>
          </a:prstGeom>
        </p:spPr>
      </p:pic>
      <p:pic>
        <p:nvPicPr>
          <p:cNvPr id="6" name="Picture 5" descr="An aerial view of a city&#10;&#10;Description automatically generated">
            <a:extLst>
              <a:ext uri="{FF2B5EF4-FFF2-40B4-BE49-F238E27FC236}">
                <a16:creationId xmlns:a16="http://schemas.microsoft.com/office/drawing/2014/main" id="{30ACD2A3-27F1-B94A-58C9-C5675F0322AE}"/>
              </a:ext>
            </a:extLst>
          </p:cNvPr>
          <p:cNvPicPr>
            <a:picLocks noChangeAspect="1"/>
          </p:cNvPicPr>
          <p:nvPr/>
        </p:nvPicPr>
        <p:blipFill rotWithShape="1">
          <a:blip r:embed="rId4"/>
          <a:srcRect t="1660"/>
          <a:stretch/>
        </p:blipFill>
        <p:spPr>
          <a:xfrm>
            <a:off x="5830529" y="1378824"/>
            <a:ext cx="4380398" cy="2677172"/>
          </a:xfrm>
          <a:prstGeom prst="rect">
            <a:avLst/>
          </a:prstGeom>
        </p:spPr>
      </p:pic>
      <p:pic>
        <p:nvPicPr>
          <p:cNvPr id="2" name="Picture 1" descr="An aerial view of a parking lot&#10;&#10;Description automatically generated">
            <a:extLst>
              <a:ext uri="{FF2B5EF4-FFF2-40B4-BE49-F238E27FC236}">
                <a16:creationId xmlns:a16="http://schemas.microsoft.com/office/drawing/2014/main" id="{1E6D1F23-CEAF-7A58-85A5-0C77907DE119}"/>
              </a:ext>
            </a:extLst>
          </p:cNvPr>
          <p:cNvPicPr>
            <a:picLocks noChangeAspect="1"/>
          </p:cNvPicPr>
          <p:nvPr/>
        </p:nvPicPr>
        <p:blipFill>
          <a:blip r:embed="rId5"/>
          <a:stretch>
            <a:fillRect/>
          </a:stretch>
        </p:blipFill>
        <p:spPr>
          <a:xfrm>
            <a:off x="294741" y="4102409"/>
            <a:ext cx="6828435" cy="2688036"/>
          </a:xfrm>
          <a:prstGeom prst="rect">
            <a:avLst/>
          </a:prstGeom>
        </p:spPr>
      </p:pic>
      <p:sp>
        <p:nvSpPr>
          <p:cNvPr id="4" name="TextBox 3">
            <a:extLst>
              <a:ext uri="{FF2B5EF4-FFF2-40B4-BE49-F238E27FC236}">
                <a16:creationId xmlns:a16="http://schemas.microsoft.com/office/drawing/2014/main" id="{17A5F31C-244E-E99F-F8CC-2DADBDC10E19}"/>
              </a:ext>
            </a:extLst>
          </p:cNvPr>
          <p:cNvSpPr txBox="1"/>
          <p:nvPr/>
        </p:nvSpPr>
        <p:spPr>
          <a:xfrm>
            <a:off x="8172117" y="6432774"/>
            <a:ext cx="2723535" cy="307777"/>
          </a:xfrm>
          <a:prstGeom prst="rect">
            <a:avLst/>
          </a:prstGeom>
          <a:noFill/>
        </p:spPr>
        <p:txBody>
          <a:bodyPr wrap="square">
            <a:spAutoFit/>
          </a:bodyPr>
          <a:lstStyle/>
          <a:p>
            <a:r>
              <a:rPr lang="en-GB" sz="1400">
                <a:latin typeface="Franklin Gothic Book" panose="020B0503020102020204" pitchFamily="34" charset="0"/>
                <a:hlinkClick r:id="rId6"/>
              </a:rPr>
              <a:t>MDSF SZC 16 July 2024</a:t>
            </a:r>
            <a:endParaRPr lang="en-GB" sz="1400">
              <a:latin typeface="Franklin Gothic Book" panose="020B0503020102020204" pitchFamily="34" charset="0"/>
            </a:endParaRPr>
          </a:p>
        </p:txBody>
      </p:sp>
    </p:spTree>
    <p:extLst>
      <p:ext uri="{BB962C8B-B14F-4D97-AF65-F5344CB8AC3E}">
        <p14:creationId xmlns:p14="http://schemas.microsoft.com/office/powerpoint/2010/main" val="2722572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45F6-F71D-124E-6E91-E9E945040AD2}"/>
              </a:ext>
            </a:extLst>
          </p:cNvPr>
          <p:cNvSpPr/>
          <p:nvPr/>
        </p:nvSpPr>
        <p:spPr>
          <a:xfrm>
            <a:off x="0" y="0"/>
            <a:ext cx="12192000" cy="6858000"/>
          </a:xfrm>
          <a:prstGeom prst="rect">
            <a:avLst/>
          </a:prstGeom>
          <a:solidFill>
            <a:srgbClr val="0070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F56D026-3B16-77D2-D0BA-F2EFD81F27FD}"/>
              </a:ext>
            </a:extLst>
          </p:cNvPr>
          <p:cNvSpPr txBox="1"/>
          <p:nvPr/>
        </p:nvSpPr>
        <p:spPr>
          <a:xfrm>
            <a:off x="181760" y="151784"/>
            <a:ext cx="6932219" cy="646331"/>
          </a:xfrm>
          <a:prstGeom prst="rect">
            <a:avLst/>
          </a:prstGeom>
          <a:noFill/>
        </p:spPr>
        <p:txBody>
          <a:bodyPr wrap="none" lIns="91440" tIns="45720" rIns="91440" bIns="45720" rtlCol="0" anchor="t">
            <a:spAutoFit/>
          </a:bodyPr>
          <a:lstStyle/>
          <a:p>
            <a:r>
              <a:rPr lang="en-GB" sz="3600">
                <a:solidFill>
                  <a:schemeClr val="bg1"/>
                </a:solidFill>
                <a:latin typeface="Franklin Gothic Book"/>
              </a:rPr>
              <a:t>Temporary Construction Area (TCA)</a:t>
            </a:r>
            <a:endParaRPr lang="en-GB" sz="3600">
              <a:solidFill>
                <a:schemeClr val="bg1"/>
              </a:solidFill>
              <a:latin typeface="Franklin Gothic Book" panose="020B0503020102020204" pitchFamily="34" charset="0"/>
            </a:endParaRPr>
          </a:p>
        </p:txBody>
      </p:sp>
      <p:sp>
        <p:nvSpPr>
          <p:cNvPr id="10" name="TextBox 9">
            <a:extLst>
              <a:ext uri="{FF2B5EF4-FFF2-40B4-BE49-F238E27FC236}">
                <a16:creationId xmlns:a16="http://schemas.microsoft.com/office/drawing/2014/main" id="{48CE9801-ED5E-3EAD-9C3C-C15911F3FF70}"/>
              </a:ext>
            </a:extLst>
          </p:cNvPr>
          <p:cNvSpPr txBox="1"/>
          <p:nvPr/>
        </p:nvSpPr>
        <p:spPr>
          <a:xfrm>
            <a:off x="294741" y="832715"/>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2022</a:t>
            </a:r>
          </a:p>
        </p:txBody>
      </p:sp>
      <p:sp>
        <p:nvSpPr>
          <p:cNvPr id="11" name="TextBox 10">
            <a:extLst>
              <a:ext uri="{FF2B5EF4-FFF2-40B4-BE49-F238E27FC236}">
                <a16:creationId xmlns:a16="http://schemas.microsoft.com/office/drawing/2014/main" id="{8A2F7064-7D02-5392-3CB1-C591B26B082E}"/>
              </a:ext>
            </a:extLst>
          </p:cNvPr>
          <p:cNvSpPr txBox="1"/>
          <p:nvPr/>
        </p:nvSpPr>
        <p:spPr>
          <a:xfrm>
            <a:off x="5756442" y="832715"/>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2025</a:t>
            </a:r>
            <a:endParaRPr lang="en-GB" sz="240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5E3638D6-2372-9572-DC06-DE48BBDD6B91}"/>
              </a:ext>
            </a:extLst>
          </p:cNvPr>
          <p:cNvSpPr txBox="1"/>
          <p:nvPr/>
        </p:nvSpPr>
        <p:spPr>
          <a:xfrm>
            <a:off x="8386917" y="4995420"/>
            <a:ext cx="3693910" cy="738664"/>
          </a:xfrm>
          <a:prstGeom prst="rect">
            <a:avLst/>
          </a:prstGeom>
          <a:noFill/>
        </p:spPr>
        <p:txBody>
          <a:bodyPr wrap="square">
            <a:spAutoFit/>
          </a:bodyPr>
          <a:lstStyle/>
          <a:p>
            <a:r>
              <a:rPr lang="en-GB" sz="1400">
                <a:latin typeface="Franklin Gothic Book" panose="020B0503020102020204" pitchFamily="34" charset="0"/>
                <a:hlinkClick r:id="rId2"/>
              </a:rPr>
              <a:t>Sizewell C | Aerial images and official updates reveal construction progress | New Civil Engineer</a:t>
            </a:r>
            <a:endParaRPr lang="en-GB" sz="1400">
              <a:latin typeface="Franklin Gothic Book" panose="020B0503020102020204" pitchFamily="34" charset="0"/>
            </a:endParaRPr>
          </a:p>
        </p:txBody>
      </p:sp>
      <p:sp>
        <p:nvSpPr>
          <p:cNvPr id="4" name="TextBox 3">
            <a:extLst>
              <a:ext uri="{FF2B5EF4-FFF2-40B4-BE49-F238E27FC236}">
                <a16:creationId xmlns:a16="http://schemas.microsoft.com/office/drawing/2014/main" id="{17A5F31C-244E-E99F-F8CC-2DADBDC10E19}"/>
              </a:ext>
            </a:extLst>
          </p:cNvPr>
          <p:cNvSpPr txBox="1"/>
          <p:nvPr/>
        </p:nvSpPr>
        <p:spPr>
          <a:xfrm>
            <a:off x="8386917" y="5834376"/>
            <a:ext cx="2359742" cy="307777"/>
          </a:xfrm>
          <a:prstGeom prst="rect">
            <a:avLst/>
          </a:prstGeom>
          <a:noFill/>
        </p:spPr>
        <p:txBody>
          <a:bodyPr wrap="square">
            <a:spAutoFit/>
          </a:bodyPr>
          <a:lstStyle/>
          <a:p>
            <a:r>
              <a:rPr lang="en-GB" sz="1400">
                <a:latin typeface="Franklin Gothic Book" panose="020B0503020102020204" pitchFamily="34" charset="0"/>
                <a:hlinkClick r:id="rId3"/>
              </a:rPr>
              <a:t>MDSF SZC 16 July 2024</a:t>
            </a:r>
            <a:endParaRPr lang="en-GB" sz="1400">
              <a:latin typeface="Franklin Gothic Book" panose="020B0503020102020204" pitchFamily="34" charset="0"/>
            </a:endParaRPr>
          </a:p>
        </p:txBody>
      </p:sp>
      <p:pic>
        <p:nvPicPr>
          <p:cNvPr id="7" name="Picture 6" descr="Aerial view of a road and a forest&#10;&#10;Description automatically generated with medium confidence">
            <a:extLst>
              <a:ext uri="{FF2B5EF4-FFF2-40B4-BE49-F238E27FC236}">
                <a16:creationId xmlns:a16="http://schemas.microsoft.com/office/drawing/2014/main" id="{AED94A1B-4C52-E38E-9D09-238A9EB9997D}"/>
              </a:ext>
            </a:extLst>
          </p:cNvPr>
          <p:cNvPicPr>
            <a:picLocks noChangeAspect="1"/>
          </p:cNvPicPr>
          <p:nvPr/>
        </p:nvPicPr>
        <p:blipFill>
          <a:blip r:embed="rId4"/>
          <a:stretch>
            <a:fillRect/>
          </a:stretch>
        </p:blipFill>
        <p:spPr>
          <a:xfrm>
            <a:off x="111174" y="3638937"/>
            <a:ext cx="8079097" cy="3101614"/>
          </a:xfrm>
          <a:prstGeom prst="rect">
            <a:avLst/>
          </a:prstGeom>
        </p:spPr>
      </p:pic>
      <p:pic>
        <p:nvPicPr>
          <p:cNvPr id="14" name="Picture 13" descr="An aerial view of a land&#10;&#10;Description automatically generated">
            <a:extLst>
              <a:ext uri="{FF2B5EF4-FFF2-40B4-BE49-F238E27FC236}">
                <a16:creationId xmlns:a16="http://schemas.microsoft.com/office/drawing/2014/main" id="{E2ED138C-E8A7-0C58-C786-A0A402121FEB}"/>
              </a:ext>
            </a:extLst>
          </p:cNvPr>
          <p:cNvPicPr>
            <a:picLocks noChangeAspect="1"/>
          </p:cNvPicPr>
          <p:nvPr/>
        </p:nvPicPr>
        <p:blipFill>
          <a:blip r:embed="rId5"/>
          <a:stretch>
            <a:fillRect/>
          </a:stretch>
        </p:blipFill>
        <p:spPr>
          <a:xfrm>
            <a:off x="5681729" y="1289953"/>
            <a:ext cx="4838787" cy="2193466"/>
          </a:xfrm>
          <a:prstGeom prst="rect">
            <a:avLst/>
          </a:prstGeom>
        </p:spPr>
      </p:pic>
      <p:pic>
        <p:nvPicPr>
          <p:cNvPr id="16" name="Picture 15">
            <a:extLst>
              <a:ext uri="{FF2B5EF4-FFF2-40B4-BE49-F238E27FC236}">
                <a16:creationId xmlns:a16="http://schemas.microsoft.com/office/drawing/2014/main" id="{FF8C6423-CAD1-5819-895F-45C82E7F0287}"/>
              </a:ext>
            </a:extLst>
          </p:cNvPr>
          <p:cNvPicPr>
            <a:picLocks noChangeAspect="1"/>
          </p:cNvPicPr>
          <p:nvPr/>
        </p:nvPicPr>
        <p:blipFill>
          <a:blip r:embed="rId6"/>
          <a:stretch>
            <a:fillRect/>
          </a:stretch>
        </p:blipFill>
        <p:spPr>
          <a:xfrm>
            <a:off x="390225" y="1289953"/>
            <a:ext cx="5050079" cy="2223242"/>
          </a:xfrm>
          <a:prstGeom prst="rect">
            <a:avLst/>
          </a:prstGeom>
        </p:spPr>
      </p:pic>
    </p:spTree>
    <p:extLst>
      <p:ext uri="{BB962C8B-B14F-4D97-AF65-F5344CB8AC3E}">
        <p14:creationId xmlns:p14="http://schemas.microsoft.com/office/powerpoint/2010/main" val="3923675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45F6-F71D-124E-6E91-E9E945040AD2}"/>
              </a:ext>
            </a:extLst>
          </p:cNvPr>
          <p:cNvSpPr/>
          <p:nvPr/>
        </p:nvSpPr>
        <p:spPr>
          <a:xfrm>
            <a:off x="0" y="0"/>
            <a:ext cx="12192000" cy="6858000"/>
          </a:xfrm>
          <a:prstGeom prst="rect">
            <a:avLst/>
          </a:prstGeom>
          <a:solidFill>
            <a:srgbClr val="0070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F56D026-3B16-77D2-D0BA-F2EFD81F27FD}"/>
              </a:ext>
            </a:extLst>
          </p:cNvPr>
          <p:cNvSpPr txBox="1"/>
          <p:nvPr/>
        </p:nvSpPr>
        <p:spPr>
          <a:xfrm>
            <a:off x="181760" y="151784"/>
            <a:ext cx="3474734" cy="646331"/>
          </a:xfrm>
          <a:prstGeom prst="rect">
            <a:avLst/>
          </a:prstGeom>
          <a:noFill/>
        </p:spPr>
        <p:txBody>
          <a:bodyPr wrap="none" rtlCol="0">
            <a:spAutoFit/>
          </a:bodyPr>
          <a:lstStyle/>
          <a:p>
            <a:r>
              <a:rPr lang="en-GB" sz="3600">
                <a:solidFill>
                  <a:schemeClr val="bg1"/>
                </a:solidFill>
                <a:latin typeface="Franklin Gothic Book" panose="020B0503020102020204" pitchFamily="34" charset="0"/>
              </a:rPr>
              <a:t>Green Rail Route</a:t>
            </a:r>
          </a:p>
        </p:txBody>
      </p:sp>
      <p:sp>
        <p:nvSpPr>
          <p:cNvPr id="10" name="TextBox 9">
            <a:extLst>
              <a:ext uri="{FF2B5EF4-FFF2-40B4-BE49-F238E27FC236}">
                <a16:creationId xmlns:a16="http://schemas.microsoft.com/office/drawing/2014/main" id="{48CE9801-ED5E-3EAD-9C3C-C15911F3FF70}"/>
              </a:ext>
            </a:extLst>
          </p:cNvPr>
          <p:cNvSpPr txBox="1"/>
          <p:nvPr/>
        </p:nvSpPr>
        <p:spPr>
          <a:xfrm>
            <a:off x="149134" y="1059725"/>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2022</a:t>
            </a:r>
          </a:p>
        </p:txBody>
      </p:sp>
      <p:sp>
        <p:nvSpPr>
          <p:cNvPr id="11" name="TextBox 10">
            <a:extLst>
              <a:ext uri="{FF2B5EF4-FFF2-40B4-BE49-F238E27FC236}">
                <a16:creationId xmlns:a16="http://schemas.microsoft.com/office/drawing/2014/main" id="{8A2F7064-7D02-5392-3CB1-C591B26B082E}"/>
              </a:ext>
            </a:extLst>
          </p:cNvPr>
          <p:cNvSpPr txBox="1"/>
          <p:nvPr/>
        </p:nvSpPr>
        <p:spPr>
          <a:xfrm>
            <a:off x="5943600" y="1059725"/>
            <a:ext cx="1024639" cy="523220"/>
          </a:xfrm>
          <a:prstGeom prst="rect">
            <a:avLst/>
          </a:prstGeom>
          <a:noFill/>
        </p:spPr>
        <p:txBody>
          <a:bodyPr wrap="none" rtlCol="0">
            <a:spAutoFit/>
          </a:bodyPr>
          <a:lstStyle/>
          <a:p>
            <a:r>
              <a:rPr lang="en-GB" sz="2800">
                <a:solidFill>
                  <a:schemeClr val="bg1"/>
                </a:solidFill>
                <a:latin typeface="Franklin Gothic Book" panose="020B0503020102020204" pitchFamily="34" charset="0"/>
              </a:rPr>
              <a:t>2025</a:t>
            </a:r>
            <a:endParaRPr lang="en-GB" sz="240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5E3638D6-2372-9572-DC06-DE48BBDD6B91}"/>
              </a:ext>
            </a:extLst>
          </p:cNvPr>
          <p:cNvSpPr txBox="1"/>
          <p:nvPr/>
        </p:nvSpPr>
        <p:spPr>
          <a:xfrm>
            <a:off x="7996968" y="0"/>
            <a:ext cx="4630895" cy="523220"/>
          </a:xfrm>
          <a:prstGeom prst="rect">
            <a:avLst/>
          </a:prstGeom>
          <a:noFill/>
        </p:spPr>
        <p:txBody>
          <a:bodyPr wrap="square">
            <a:spAutoFit/>
          </a:bodyPr>
          <a:lstStyle/>
          <a:p>
            <a:r>
              <a:rPr lang="en-GB" sz="1400">
                <a:latin typeface="Franklin Gothic Book" panose="020B0503020102020204" pitchFamily="34" charset="0"/>
                <a:hlinkClick r:id="rId2"/>
              </a:rPr>
              <a:t>Sizewell C | Aerial images and official updates reveal construction progress | New Civil Engineer</a:t>
            </a:r>
            <a:endParaRPr lang="en-GB" sz="1400">
              <a:latin typeface="Franklin Gothic Book" panose="020B0503020102020204" pitchFamily="34" charset="0"/>
            </a:endParaRPr>
          </a:p>
        </p:txBody>
      </p:sp>
      <p:pic>
        <p:nvPicPr>
          <p:cNvPr id="4" name="Picture 3">
            <a:extLst>
              <a:ext uri="{FF2B5EF4-FFF2-40B4-BE49-F238E27FC236}">
                <a16:creationId xmlns:a16="http://schemas.microsoft.com/office/drawing/2014/main" id="{1C7C723E-601F-6987-E98A-946459B4F7E1}"/>
              </a:ext>
            </a:extLst>
          </p:cNvPr>
          <p:cNvPicPr>
            <a:picLocks noChangeAspect="1"/>
          </p:cNvPicPr>
          <p:nvPr/>
        </p:nvPicPr>
        <p:blipFill>
          <a:blip r:embed="rId3"/>
          <a:stretch>
            <a:fillRect/>
          </a:stretch>
        </p:blipFill>
        <p:spPr>
          <a:xfrm>
            <a:off x="6458142" y="1579717"/>
            <a:ext cx="5501284" cy="2453810"/>
          </a:xfrm>
          <a:prstGeom prst="rect">
            <a:avLst/>
          </a:prstGeom>
        </p:spPr>
      </p:pic>
      <p:pic>
        <p:nvPicPr>
          <p:cNvPr id="7" name="Picture 6" descr="Aerial view of a farm&#10;&#10;Description automatically generated">
            <a:extLst>
              <a:ext uri="{FF2B5EF4-FFF2-40B4-BE49-F238E27FC236}">
                <a16:creationId xmlns:a16="http://schemas.microsoft.com/office/drawing/2014/main" id="{32FA0E36-DDE8-CC06-A501-548D0D16ED47}"/>
              </a:ext>
            </a:extLst>
          </p:cNvPr>
          <p:cNvPicPr>
            <a:picLocks noChangeAspect="1"/>
          </p:cNvPicPr>
          <p:nvPr/>
        </p:nvPicPr>
        <p:blipFill>
          <a:blip r:embed="rId4"/>
          <a:stretch>
            <a:fillRect/>
          </a:stretch>
        </p:blipFill>
        <p:spPr>
          <a:xfrm>
            <a:off x="181627" y="1585119"/>
            <a:ext cx="6098657" cy="2448407"/>
          </a:xfrm>
          <a:prstGeom prst="rect">
            <a:avLst/>
          </a:prstGeom>
        </p:spPr>
      </p:pic>
      <p:graphicFrame>
        <p:nvGraphicFramePr>
          <p:cNvPr id="5" name="Content Placeholder 2">
            <a:extLst>
              <a:ext uri="{FF2B5EF4-FFF2-40B4-BE49-F238E27FC236}">
                <a16:creationId xmlns:a16="http://schemas.microsoft.com/office/drawing/2014/main" id="{A96D1CF7-3E1C-76FE-EC85-FE2646F521B5}"/>
              </a:ext>
            </a:extLst>
          </p:cNvPr>
          <p:cNvGraphicFramePr>
            <a:graphicFrameLocks/>
          </p:cNvGraphicFramePr>
          <p:nvPr>
            <p:extLst>
              <p:ext uri="{D42A27DB-BD31-4B8C-83A1-F6EECF244321}">
                <p14:modId xmlns:p14="http://schemas.microsoft.com/office/powerpoint/2010/main" val="1167929882"/>
              </p:ext>
            </p:extLst>
          </p:nvPr>
        </p:nvGraphicFramePr>
        <p:xfrm>
          <a:off x="181760" y="3661123"/>
          <a:ext cx="11556543" cy="35843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141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755FD-1536-E4D8-B26E-EDFEC19ABC67}"/>
              </a:ext>
            </a:extLst>
          </p:cNvPr>
          <p:cNvSpPr>
            <a:spLocks noGrp="1"/>
          </p:cNvSpPr>
          <p:nvPr>
            <p:ph type="title"/>
          </p:nvPr>
        </p:nvSpPr>
        <p:spPr/>
        <p:txBody>
          <a:bodyPr/>
          <a:lstStyle/>
          <a:p>
            <a:r>
              <a:rPr lang="en-GB">
                <a:latin typeface="Franklin Gothic Book"/>
                <a:cs typeface="Calibri"/>
              </a:rPr>
              <a:t>Other Updates </a:t>
            </a:r>
          </a:p>
        </p:txBody>
      </p:sp>
      <p:graphicFrame>
        <p:nvGraphicFramePr>
          <p:cNvPr id="4" name="Content Placeholder 3">
            <a:extLst>
              <a:ext uri="{FF2B5EF4-FFF2-40B4-BE49-F238E27FC236}">
                <a16:creationId xmlns:a16="http://schemas.microsoft.com/office/drawing/2014/main" id="{2784DB4F-12FB-35ED-9EEF-2DC29DCEE0C9}"/>
              </a:ext>
            </a:extLst>
          </p:cNvPr>
          <p:cNvGraphicFramePr>
            <a:graphicFrameLocks noGrp="1"/>
          </p:cNvGraphicFramePr>
          <p:nvPr>
            <p:ph idx="1"/>
          </p:nvPr>
        </p:nvGraphicFramePr>
        <p:xfrm>
          <a:off x="3611564" y="863790"/>
          <a:ext cx="5380037"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1BF4697B-AB02-F35A-DC92-C8A256CA8B3D}"/>
              </a:ext>
            </a:extLst>
          </p:cNvPr>
          <p:cNvGrpSpPr/>
          <p:nvPr/>
        </p:nvGrpSpPr>
        <p:grpSpPr>
          <a:xfrm>
            <a:off x="8991601" y="863790"/>
            <a:ext cx="2352674" cy="3536760"/>
            <a:chOff x="1828109" y="2564"/>
            <a:chExt cx="3396936" cy="1536380"/>
          </a:xfrm>
        </p:grpSpPr>
        <p:sp>
          <p:nvSpPr>
            <p:cNvPr id="6" name="Rectangle 5">
              <a:extLst>
                <a:ext uri="{FF2B5EF4-FFF2-40B4-BE49-F238E27FC236}">
                  <a16:creationId xmlns:a16="http://schemas.microsoft.com/office/drawing/2014/main" id="{DF5804DD-B85F-72B2-A378-9CBDB867B428}"/>
                </a:ext>
              </a:extLst>
            </p:cNvPr>
            <p:cNvSpPr/>
            <p:nvPr/>
          </p:nvSpPr>
          <p:spPr>
            <a:xfrm>
              <a:off x="1828109" y="2564"/>
              <a:ext cx="3396936" cy="153638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BBF5C404-0341-3D0A-3A06-02036AC6C1B1}"/>
                </a:ext>
              </a:extLst>
            </p:cNvPr>
            <p:cNvSpPr txBox="1"/>
            <p:nvPr/>
          </p:nvSpPr>
          <p:spPr>
            <a:xfrm>
              <a:off x="1828109" y="2564"/>
              <a:ext cx="3396936" cy="153638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Planning and Infrastructure Bill</a:t>
              </a:r>
            </a:p>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Officers monitoring amendments and progress as the Bill moves through Parliament, engaging with government</a:t>
              </a:r>
            </a:p>
          </p:txBody>
        </p:sp>
      </p:grpSp>
      <p:pic>
        <p:nvPicPr>
          <p:cNvPr id="10" name="Graphic 9" descr="Court with solid fill">
            <a:extLst>
              <a:ext uri="{FF2B5EF4-FFF2-40B4-BE49-F238E27FC236}">
                <a16:creationId xmlns:a16="http://schemas.microsoft.com/office/drawing/2014/main" id="{B4596C88-497A-913D-FF82-9015C8570C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7430" y="4432299"/>
            <a:ext cx="1521016" cy="1521016"/>
          </a:xfrm>
          <a:prstGeom prst="rect">
            <a:avLst/>
          </a:prstGeom>
        </p:spPr>
      </p:pic>
    </p:spTree>
    <p:extLst>
      <p:ext uri="{BB962C8B-B14F-4D97-AF65-F5344CB8AC3E}">
        <p14:creationId xmlns:p14="http://schemas.microsoft.com/office/powerpoint/2010/main" val="4169568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A9EA-1113-5044-E905-5810F1520F8D}"/>
              </a:ext>
            </a:extLst>
          </p:cNvPr>
          <p:cNvSpPr>
            <a:spLocks noGrp="1"/>
          </p:cNvSpPr>
          <p:nvPr>
            <p:ph type="title"/>
          </p:nvPr>
        </p:nvSpPr>
        <p:spPr/>
        <p:txBody>
          <a:bodyPr/>
          <a:lstStyle/>
          <a:p>
            <a:r>
              <a:rPr lang="en-GB">
                <a:latin typeface="Franklin Gothic Book"/>
                <a:ea typeface="Calibri"/>
                <a:cs typeface="Calibri"/>
              </a:rPr>
              <a:t>Energy Projects Links</a:t>
            </a:r>
            <a:endParaRPr lang="en-GB">
              <a:latin typeface="Franklin Gothic Book"/>
            </a:endParaRPr>
          </a:p>
        </p:txBody>
      </p:sp>
      <p:sp>
        <p:nvSpPr>
          <p:cNvPr id="3" name="Content Placeholder 2">
            <a:extLst>
              <a:ext uri="{FF2B5EF4-FFF2-40B4-BE49-F238E27FC236}">
                <a16:creationId xmlns:a16="http://schemas.microsoft.com/office/drawing/2014/main" id="{63525470-682F-5DC3-82D6-4C727A5024C7}"/>
              </a:ext>
            </a:extLst>
          </p:cNvPr>
          <p:cNvSpPr>
            <a:spLocks noGrp="1"/>
          </p:cNvSpPr>
          <p:nvPr>
            <p:ph idx="1"/>
          </p:nvPr>
        </p:nvSpPr>
        <p:spPr>
          <a:xfrm>
            <a:off x="3731685" y="980525"/>
            <a:ext cx="7452783" cy="5120640"/>
          </a:xfrm>
        </p:spPr>
        <p:txBody>
          <a:bodyPr/>
          <a:lstStyle/>
          <a:p>
            <a:pPr marL="0" indent="0">
              <a:buNone/>
            </a:pPr>
            <a:r>
              <a:rPr lang="en-GB" sz="1600" b="1">
                <a:solidFill>
                  <a:schemeClr val="accent1"/>
                </a:solidFill>
                <a:latin typeface="Franklin Gothic Book"/>
                <a:ea typeface="Calibri"/>
                <a:cs typeface="Calibri"/>
              </a:rPr>
              <a:t>Sizewell C: </a:t>
            </a:r>
          </a:p>
          <a:p>
            <a:r>
              <a:rPr lang="en-GB" sz="1600">
                <a:solidFill>
                  <a:srgbClr val="595959"/>
                </a:solidFill>
                <a:latin typeface="Franklin Gothic Book"/>
                <a:ea typeface="Calibri"/>
                <a:cs typeface="Calibri"/>
              </a:rPr>
              <a:t>More</a:t>
            </a:r>
            <a:r>
              <a:rPr lang="en-GB" sz="1600">
                <a:latin typeface="Franklin Gothic Book"/>
                <a:ea typeface="Calibri"/>
                <a:cs typeface="Calibri"/>
              </a:rPr>
              <a:t> information on Development Consent Order obligations and governance can be found here: </a:t>
            </a:r>
            <a:r>
              <a:rPr lang="en-GB" sz="1600">
                <a:latin typeface="Franklin Gothic Book"/>
                <a:ea typeface="Calibri"/>
                <a:cs typeface="Calibri"/>
                <a:hlinkClick r:id="rId2"/>
              </a:rPr>
              <a:t>Governance groups » East Suffolk Council</a:t>
            </a:r>
            <a:endParaRPr lang="en-GB" sz="1600">
              <a:latin typeface="Franklin Gothic Book"/>
              <a:ea typeface="Calibri"/>
              <a:cs typeface="Calibri"/>
            </a:endParaRPr>
          </a:p>
          <a:p>
            <a:r>
              <a:rPr lang="en-GB" sz="1600">
                <a:latin typeface="Franklin Gothic Book"/>
                <a:ea typeface="Calibri"/>
                <a:cs typeface="Calibri"/>
              </a:rPr>
              <a:t>More information on discharge of requirement applications can be found here: </a:t>
            </a:r>
            <a:r>
              <a:rPr lang="en-GB" sz="1600">
                <a:latin typeface="Franklin Gothic Book"/>
                <a:ea typeface="Calibri"/>
                <a:cs typeface="Calibri"/>
                <a:hlinkClick r:id="rId3"/>
              </a:rPr>
              <a:t>Requirement discharge information and applications » East Suffolk Council</a:t>
            </a:r>
            <a:endParaRPr lang="en-GB" sz="1600">
              <a:latin typeface="Franklin Gothic Book"/>
              <a:ea typeface="Calibri"/>
              <a:cs typeface="Calibri"/>
            </a:endParaRPr>
          </a:p>
          <a:p>
            <a:r>
              <a:rPr lang="en-GB" sz="1600">
                <a:latin typeface="Franklin Gothic Book"/>
                <a:ea typeface="Calibri"/>
                <a:cs typeface="Calibri"/>
              </a:rPr>
              <a:t>Sizewell C Works Tracker: </a:t>
            </a:r>
            <a:r>
              <a:rPr lang="en-GB" sz="1600">
                <a:solidFill>
                  <a:srgbClr val="EE7008"/>
                </a:solidFill>
                <a:latin typeface="Franklin Gothic Book"/>
                <a:ea typeface="Calibri"/>
                <a:cs typeface="Calibri"/>
                <a:hlinkClick r:id="rId4"/>
              </a:rPr>
              <a:t>Home - Sizewell C Works Tracker (szcworkstracker.co.uk)</a:t>
            </a:r>
            <a:endParaRPr lang="en-GB" sz="1600">
              <a:latin typeface="Franklin Gothic Book"/>
              <a:ea typeface="Calibri"/>
              <a:cs typeface="Calibri"/>
            </a:endParaRPr>
          </a:p>
          <a:p>
            <a:pPr marL="0" indent="0">
              <a:buNone/>
            </a:pPr>
            <a:r>
              <a:rPr lang="en-GB" sz="1600" b="1">
                <a:solidFill>
                  <a:schemeClr val="accent1"/>
                </a:solidFill>
                <a:latin typeface="Franklin Gothic Book"/>
                <a:ea typeface="Calibri"/>
                <a:cs typeface="Calibri"/>
              </a:rPr>
              <a:t>Sea Link: </a:t>
            </a:r>
            <a:endParaRPr lang="en-GB" sz="1600" b="1">
              <a:solidFill>
                <a:schemeClr val="accent1"/>
              </a:solidFill>
              <a:latin typeface="Franklin Gothic Book"/>
              <a:ea typeface="Calibri"/>
            </a:endParaRPr>
          </a:p>
          <a:p>
            <a:r>
              <a:rPr lang="en-GB" sz="1600">
                <a:latin typeface="Franklin Gothic Book"/>
                <a:ea typeface="Calibri"/>
                <a:cs typeface="Calibri"/>
              </a:rPr>
              <a:t>All ESC responses can be found here: </a:t>
            </a:r>
            <a:r>
              <a:rPr lang="en-GB" sz="1600">
                <a:solidFill>
                  <a:srgbClr val="40BAD2"/>
                </a:solidFill>
                <a:latin typeface="Franklin Gothic Book"/>
                <a:ea typeface="Calibri"/>
                <a:cs typeface="Calibri"/>
                <a:hlinkClick r:id="rId5"/>
              </a:rPr>
              <a:t>Sea Link » East Suffolk Council</a:t>
            </a:r>
            <a:endParaRPr lang="en-GB" sz="1600">
              <a:solidFill>
                <a:srgbClr val="40BAD2"/>
              </a:solidFill>
              <a:latin typeface="Franklin Gothic Book"/>
              <a:ea typeface="Calibri"/>
            </a:endParaRPr>
          </a:p>
          <a:p>
            <a:r>
              <a:rPr lang="en-GB" sz="1600">
                <a:solidFill>
                  <a:srgbClr val="595959"/>
                </a:solidFill>
                <a:latin typeface="Franklin Gothic Book"/>
                <a:ea typeface="Calibri"/>
                <a:cs typeface="Calibri"/>
              </a:rPr>
              <a:t>Further information can be found on the project website: </a:t>
            </a:r>
            <a:r>
              <a:rPr lang="en-GB" sz="1600">
                <a:solidFill>
                  <a:srgbClr val="40BAD2"/>
                </a:solidFill>
                <a:latin typeface="Franklin Gothic Book"/>
                <a:ea typeface="Calibri"/>
                <a:cs typeface="Calibri"/>
                <a:hlinkClick r:id="rId6"/>
              </a:rPr>
              <a:t>Sea Link | About the project | National Grid Group</a:t>
            </a:r>
            <a:endParaRPr lang="en-GB" sz="1600">
              <a:solidFill>
                <a:srgbClr val="40BAD2"/>
              </a:solidFill>
              <a:latin typeface="Franklin Gothic Book"/>
              <a:ea typeface="Calibri"/>
              <a:cs typeface="Calibri"/>
            </a:endParaRPr>
          </a:p>
          <a:p>
            <a:r>
              <a:rPr lang="en-GB" sz="1600">
                <a:solidFill>
                  <a:srgbClr val="595959"/>
                </a:solidFill>
                <a:latin typeface="Franklin Gothic Book"/>
                <a:ea typeface="Calibri"/>
                <a:cs typeface="Calibri"/>
              </a:rPr>
              <a:t>Planning Inspectorate project page, with application documentation: </a:t>
            </a:r>
            <a:r>
              <a:rPr lang="en-GB" sz="1600">
                <a:solidFill>
                  <a:srgbClr val="40BAD2"/>
                </a:solidFill>
                <a:latin typeface="Franklin Gothic Book"/>
                <a:ea typeface="Calibri"/>
                <a:cs typeface="Calibri"/>
                <a:hlinkClick r:id="rId7"/>
              </a:rPr>
              <a:t>Sea Link - Project information</a:t>
            </a:r>
            <a:endParaRPr lang="en-GB" sz="1600">
              <a:solidFill>
                <a:srgbClr val="40BAD2"/>
              </a:solidFill>
              <a:latin typeface="Franklin Gothic Book"/>
              <a:ea typeface="Calibri"/>
              <a:cs typeface="Calibri"/>
            </a:endParaRPr>
          </a:p>
          <a:p>
            <a:pPr marL="0" indent="0">
              <a:buNone/>
            </a:pPr>
            <a:r>
              <a:rPr lang="en-GB" sz="1600" b="1">
                <a:solidFill>
                  <a:srgbClr val="40BAD2"/>
                </a:solidFill>
                <a:latin typeface="Franklin Gothic Book"/>
                <a:ea typeface="Calibri"/>
                <a:cs typeface="Calibri"/>
              </a:rPr>
              <a:t>Consultations</a:t>
            </a:r>
            <a:endParaRPr lang="en-GB" sz="1600" b="1">
              <a:solidFill>
                <a:srgbClr val="40BAD2"/>
              </a:solidFill>
              <a:latin typeface="Franklin Gothic Book"/>
              <a:ea typeface="Calibri"/>
            </a:endParaRPr>
          </a:p>
          <a:p>
            <a:r>
              <a:rPr lang="en-GB" sz="1600">
                <a:solidFill>
                  <a:schemeClr val="tx2"/>
                </a:solidFill>
                <a:latin typeface="Franklin Gothic Book"/>
                <a:ea typeface="Calibri"/>
                <a:cs typeface="Calibri"/>
              </a:rPr>
              <a:t>All responses to consultations can be found on ESC's Strategic Engagement webpage: </a:t>
            </a:r>
            <a:r>
              <a:rPr lang="en-GB" sz="1600">
                <a:solidFill>
                  <a:schemeClr val="tx2"/>
                </a:solidFill>
                <a:latin typeface="Franklin Gothic Book"/>
                <a:ea typeface="Calibri"/>
                <a:cs typeface="Calibri"/>
                <a:hlinkClick r:id="rId8">
                  <a:extLst>
                    <a:ext uri="{A12FA001-AC4F-418D-AE19-62706E023703}">
                      <ahyp:hlinkClr xmlns:ahyp="http://schemas.microsoft.com/office/drawing/2018/hyperlinkcolor" val="tx"/>
                    </a:ext>
                  </a:extLst>
                </a:hlinkClick>
              </a:rPr>
              <a:t>Strategic engagement » East Suffolk Council</a:t>
            </a:r>
            <a:endParaRPr lang="en-GB" sz="1600">
              <a:solidFill>
                <a:schemeClr val="tx2"/>
              </a:solidFill>
              <a:latin typeface="Franklin Gothic Book"/>
              <a:ea typeface="Calibri"/>
            </a:endParaRPr>
          </a:p>
          <a:p>
            <a:endParaRPr lang="en-GB" sz="1600">
              <a:solidFill>
                <a:srgbClr val="595959"/>
              </a:solidFill>
              <a:latin typeface="Franklin Gothic Book"/>
              <a:ea typeface="Calibri"/>
            </a:endParaRPr>
          </a:p>
        </p:txBody>
      </p:sp>
    </p:spTree>
    <p:extLst>
      <p:ext uri="{BB962C8B-B14F-4D97-AF65-F5344CB8AC3E}">
        <p14:creationId xmlns:p14="http://schemas.microsoft.com/office/powerpoint/2010/main" val="2211534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3E439E-A914-38DC-DFE9-96EB7BBE36BB}"/>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607A0AB-7A2D-44AF-B876-9655821A7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5EC393D-764C-4624-9871-BD5C73281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25F88066-40B5-A4B4-1AE4-F41864D5E5DD}"/>
              </a:ext>
            </a:extLst>
          </p:cNvPr>
          <p:cNvSpPr>
            <a:spLocks noGrp="1"/>
          </p:cNvSpPr>
          <p:nvPr>
            <p:ph type="ctrTitle"/>
          </p:nvPr>
        </p:nvSpPr>
        <p:spPr>
          <a:xfrm>
            <a:off x="485128" y="1298448"/>
            <a:ext cx="3842653" cy="3255264"/>
          </a:xfrm>
        </p:spPr>
        <p:txBody>
          <a:bodyPr rtlCol="0">
            <a:normAutofit/>
          </a:bodyPr>
          <a:lstStyle/>
          <a:p>
            <a:pPr rtl="0"/>
            <a:r>
              <a:rPr lang="en-GB"/>
              <a:t>Any Questions?</a:t>
            </a:r>
          </a:p>
        </p:txBody>
      </p:sp>
      <p:pic>
        <p:nvPicPr>
          <p:cNvPr id="6" name="Picture 5" descr="A logo with a triangle and text&#10;&#10;AI-generated content may be incorrect.">
            <a:extLst>
              <a:ext uri="{FF2B5EF4-FFF2-40B4-BE49-F238E27FC236}">
                <a16:creationId xmlns:a16="http://schemas.microsoft.com/office/drawing/2014/main" id="{8A562759-BBAD-A70F-796C-5552E1723995}"/>
              </a:ext>
            </a:extLst>
          </p:cNvPr>
          <p:cNvPicPr>
            <a:picLocks noChangeAspect="1"/>
          </p:cNvPicPr>
          <p:nvPr/>
        </p:nvPicPr>
        <p:blipFill>
          <a:blip r:embed="rId3"/>
          <a:srcRect t="283" r="4" b="4"/>
          <a:stretch>
            <a:fillRect/>
          </a:stretch>
        </p:blipFill>
        <p:spPr>
          <a:xfrm>
            <a:off x="5120637" y="770805"/>
            <a:ext cx="3131882" cy="2599924"/>
          </a:xfrm>
          <a:prstGeom prst="rect">
            <a:avLst/>
          </a:prstGeom>
        </p:spPr>
      </p:pic>
      <p:pic>
        <p:nvPicPr>
          <p:cNvPr id="5" name="Picture 4" descr="Question mark symbol">
            <a:extLst>
              <a:ext uri="{FF2B5EF4-FFF2-40B4-BE49-F238E27FC236}">
                <a16:creationId xmlns:a16="http://schemas.microsoft.com/office/drawing/2014/main" id="{72DD8BD7-F68A-D9D5-8670-1F70D78DDECB}"/>
              </a:ext>
            </a:extLst>
          </p:cNvPr>
          <p:cNvPicPr>
            <a:picLocks noChangeAspect="1"/>
          </p:cNvPicPr>
          <p:nvPr/>
        </p:nvPicPr>
        <p:blipFill>
          <a:blip r:embed="rId4"/>
          <a:srcRect l="16069" r="16212" b="2"/>
          <a:stretch>
            <a:fillRect/>
          </a:stretch>
        </p:blipFill>
        <p:spPr>
          <a:xfrm>
            <a:off x="8356033" y="768095"/>
            <a:ext cx="3131883" cy="2601388"/>
          </a:xfrm>
          <a:prstGeom prst="rect">
            <a:avLst/>
          </a:prstGeom>
        </p:spPr>
      </p:pic>
      <p:pic>
        <p:nvPicPr>
          <p:cNvPr id="20" name="Picture 19" descr="Question mark boxes">
            <a:extLst>
              <a:ext uri="{FF2B5EF4-FFF2-40B4-BE49-F238E27FC236}">
                <a16:creationId xmlns:a16="http://schemas.microsoft.com/office/drawing/2014/main" id="{5B49458D-8F10-7247-1D37-CA3960F89764}"/>
              </a:ext>
            </a:extLst>
          </p:cNvPr>
          <p:cNvPicPr>
            <a:picLocks noChangeAspect="1"/>
          </p:cNvPicPr>
          <p:nvPr/>
        </p:nvPicPr>
        <p:blipFill>
          <a:blip r:embed="rId5"/>
          <a:srcRect l="18970" r="13311" b="2"/>
          <a:stretch>
            <a:fillRect/>
          </a:stretch>
        </p:blipFill>
        <p:spPr>
          <a:xfrm>
            <a:off x="5120636" y="3483864"/>
            <a:ext cx="3131884" cy="2601389"/>
          </a:xfrm>
          <a:prstGeom prst="rect">
            <a:avLst/>
          </a:prstGeom>
        </p:spPr>
      </p:pic>
      <p:pic>
        <p:nvPicPr>
          <p:cNvPr id="16" name="Picture 15" descr="People raising hands">
            <a:extLst>
              <a:ext uri="{FF2B5EF4-FFF2-40B4-BE49-F238E27FC236}">
                <a16:creationId xmlns:a16="http://schemas.microsoft.com/office/drawing/2014/main" id="{A0E4A410-A249-381E-24F6-38FEF31D4304}"/>
              </a:ext>
            </a:extLst>
          </p:cNvPr>
          <p:cNvPicPr>
            <a:picLocks noChangeAspect="1"/>
          </p:cNvPicPr>
          <p:nvPr/>
        </p:nvPicPr>
        <p:blipFill>
          <a:blip r:embed="rId6"/>
          <a:srcRect l="9527" r="10110"/>
          <a:stretch>
            <a:fillRect/>
          </a:stretch>
        </p:blipFill>
        <p:spPr>
          <a:xfrm>
            <a:off x="8356032" y="3483863"/>
            <a:ext cx="3131883" cy="2601389"/>
          </a:xfrm>
          <a:prstGeom prst="rect">
            <a:avLst/>
          </a:prstGeom>
        </p:spPr>
      </p:pic>
      <p:sp>
        <p:nvSpPr>
          <p:cNvPr id="29" name="Rectangle 28">
            <a:extLst>
              <a:ext uri="{FF2B5EF4-FFF2-40B4-BE49-F238E27FC236}">
                <a16:creationId xmlns:a16="http://schemas.microsoft.com/office/drawing/2014/main" id="{3672D4B7-46FC-4C20-9A40-1C07C2F04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68025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6B1D-2C95-3102-B985-4B8BAC930ECF}"/>
              </a:ext>
            </a:extLst>
          </p:cNvPr>
          <p:cNvSpPr>
            <a:spLocks noGrp="1"/>
          </p:cNvSpPr>
          <p:nvPr>
            <p:ph type="ctrTitle"/>
          </p:nvPr>
        </p:nvSpPr>
        <p:spPr/>
        <p:txBody>
          <a:bodyPr/>
          <a:lstStyle/>
          <a:p>
            <a:r>
              <a:rPr lang="en-GB"/>
              <a:t>EAST SUFFOLK TOWN AND PARISH FORUM JULY 2025</a:t>
            </a:r>
          </a:p>
        </p:txBody>
      </p:sp>
      <p:sp>
        <p:nvSpPr>
          <p:cNvPr id="3" name="Subtitle 2">
            <a:extLst>
              <a:ext uri="{FF2B5EF4-FFF2-40B4-BE49-F238E27FC236}">
                <a16:creationId xmlns:a16="http://schemas.microsoft.com/office/drawing/2014/main" id="{C7D9FB0C-CBDD-786C-0E9D-390C0E94A5FF}"/>
              </a:ext>
            </a:extLst>
          </p:cNvPr>
          <p:cNvSpPr>
            <a:spLocks noGrp="1"/>
          </p:cNvSpPr>
          <p:nvPr>
            <p:ph type="subTitle" idx="1"/>
          </p:nvPr>
        </p:nvSpPr>
        <p:spPr/>
        <p:txBody>
          <a:bodyPr>
            <a:normAutofit/>
          </a:bodyPr>
          <a:lstStyle/>
          <a:p>
            <a:r>
              <a:rPr lang="en-GB" sz="4800" b="1">
                <a:solidFill>
                  <a:srgbClr val="00B050"/>
                </a:solidFill>
              </a:rPr>
              <a:t>TREES AND LANDSCAPE</a:t>
            </a:r>
          </a:p>
        </p:txBody>
      </p:sp>
    </p:spTree>
    <p:extLst>
      <p:ext uri="{BB962C8B-B14F-4D97-AF65-F5344CB8AC3E}">
        <p14:creationId xmlns:p14="http://schemas.microsoft.com/office/powerpoint/2010/main" val="374104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F9CA-88E1-7F14-0CEA-F1E0CDDECBF8}"/>
              </a:ext>
            </a:extLst>
          </p:cNvPr>
          <p:cNvSpPr>
            <a:spLocks noGrp="1"/>
          </p:cNvSpPr>
          <p:nvPr>
            <p:ph type="title"/>
          </p:nvPr>
        </p:nvSpPr>
        <p:spPr>
          <a:xfrm>
            <a:off x="6417733" y="490537"/>
            <a:ext cx="5291663" cy="1628775"/>
          </a:xfrm>
        </p:spPr>
        <p:txBody>
          <a:bodyPr anchor="b">
            <a:normAutofit fontScale="90000"/>
          </a:bodyPr>
          <a:lstStyle/>
          <a:p>
            <a:r>
              <a:rPr lang="en-GB" sz="4000"/>
              <a:t>An update and discussion on matters relating to trees and landscape in East Suffolk…</a:t>
            </a:r>
          </a:p>
        </p:txBody>
      </p:sp>
      <p:pic>
        <p:nvPicPr>
          <p:cNvPr id="4" name="Content Placeholder 3">
            <a:extLst>
              <a:ext uri="{FF2B5EF4-FFF2-40B4-BE49-F238E27FC236}">
                <a16:creationId xmlns:a16="http://schemas.microsoft.com/office/drawing/2014/main" id="{B7821AC8-2BDD-4334-1AF0-B4910621AA2C}"/>
              </a:ext>
            </a:extLst>
          </p:cNvPr>
          <p:cNvPicPr>
            <a:picLocks noChangeAspect="1"/>
          </p:cNvPicPr>
          <p:nvPr/>
        </p:nvPicPr>
        <p:blipFill>
          <a:blip r:embed="rId2" cstate="print">
            <a:extLst>
              <a:ext uri="{28A0092B-C50C-407E-A947-70E740481C1C}">
                <a14:useLocalDpi xmlns:a14="http://schemas.microsoft.com/office/drawing/2010/main" val="0"/>
              </a:ext>
            </a:extLst>
          </a:blip>
          <a:srcRect b="15645"/>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00347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F7FD-C753-A3B1-FAE8-E5398D3DF5C5}"/>
              </a:ext>
            </a:extLst>
          </p:cNvPr>
          <p:cNvSpPr>
            <a:spLocks noGrp="1"/>
          </p:cNvSpPr>
          <p:nvPr>
            <p:ph type="title"/>
          </p:nvPr>
        </p:nvSpPr>
        <p:spPr/>
        <p:txBody>
          <a:bodyPr/>
          <a:lstStyle/>
          <a:p>
            <a:r>
              <a:rPr lang="en-GB"/>
              <a:t>Team Structure-</a:t>
            </a:r>
          </a:p>
        </p:txBody>
      </p:sp>
      <p:sp>
        <p:nvSpPr>
          <p:cNvPr id="3" name="Content Placeholder 2">
            <a:extLst>
              <a:ext uri="{FF2B5EF4-FFF2-40B4-BE49-F238E27FC236}">
                <a16:creationId xmlns:a16="http://schemas.microsoft.com/office/drawing/2014/main" id="{FD48106E-7187-2166-584E-D971AE77DAB7}"/>
              </a:ext>
            </a:extLst>
          </p:cNvPr>
          <p:cNvSpPr>
            <a:spLocks noGrp="1"/>
          </p:cNvSpPr>
          <p:nvPr>
            <p:ph idx="1"/>
          </p:nvPr>
        </p:nvSpPr>
        <p:spPr/>
        <p:txBody>
          <a:bodyPr/>
          <a:lstStyle/>
          <a:p>
            <a:pPr marL="0" indent="0">
              <a:buNone/>
            </a:pPr>
            <a:r>
              <a:rPr lang="en-GB"/>
              <a:t>Principal Arboriculture and Landscape – Nicholas Newton</a:t>
            </a:r>
          </a:p>
          <a:p>
            <a:pPr marL="0" indent="0">
              <a:buNone/>
            </a:pPr>
            <a:r>
              <a:rPr lang="en-GB"/>
              <a:t>Senior Landscape Officer – Ruth Chittock</a:t>
            </a:r>
          </a:p>
          <a:p>
            <a:pPr marL="0" indent="0">
              <a:buNone/>
            </a:pPr>
            <a:r>
              <a:rPr lang="en-GB"/>
              <a:t>Arboriculture Officer North- Rik Fox </a:t>
            </a:r>
            <a:r>
              <a:rPr lang="en-GB" sz="2400"/>
              <a:t>(currently also covers Woodbridge and Melton)</a:t>
            </a:r>
          </a:p>
          <a:p>
            <a:pPr marL="0" indent="0">
              <a:buNone/>
            </a:pPr>
            <a:r>
              <a:rPr lang="en-GB"/>
              <a:t>Arboriculture Officer South – Falcon Saunders</a:t>
            </a:r>
          </a:p>
          <a:p>
            <a:pPr marL="0" indent="0">
              <a:buNone/>
            </a:pPr>
            <a:r>
              <a:rPr lang="en-GB"/>
              <a:t>Landscape Management Officer – Hamish Liddle</a:t>
            </a:r>
          </a:p>
          <a:p>
            <a:pPr marL="0" indent="0">
              <a:buNone/>
            </a:pPr>
            <a:r>
              <a:rPr lang="en-GB"/>
              <a:t>Also</a:t>
            </a:r>
          </a:p>
          <a:p>
            <a:pPr marL="0" indent="0">
              <a:buNone/>
            </a:pPr>
            <a:r>
              <a:rPr lang="en-GB"/>
              <a:t>Rights of Way Delivery Officer – Sarah Potter</a:t>
            </a:r>
          </a:p>
        </p:txBody>
      </p:sp>
    </p:spTree>
    <p:extLst>
      <p:ext uri="{BB962C8B-B14F-4D97-AF65-F5344CB8AC3E}">
        <p14:creationId xmlns:p14="http://schemas.microsoft.com/office/powerpoint/2010/main" val="78313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5ADAE-B7DF-1A1A-3FEB-052D20102410}"/>
              </a:ext>
            </a:extLst>
          </p:cNvPr>
          <p:cNvSpPr>
            <a:spLocks noGrp="1"/>
          </p:cNvSpPr>
          <p:nvPr>
            <p:ph type="title"/>
          </p:nvPr>
        </p:nvSpPr>
        <p:spPr/>
        <p:txBody>
          <a:bodyPr/>
          <a:lstStyle/>
          <a:p>
            <a:r>
              <a:rPr lang="en-GB"/>
              <a:t>TREE PRESERVATION ORDERS</a:t>
            </a:r>
          </a:p>
        </p:txBody>
      </p:sp>
      <p:sp>
        <p:nvSpPr>
          <p:cNvPr id="3" name="Content Placeholder 2">
            <a:extLst>
              <a:ext uri="{FF2B5EF4-FFF2-40B4-BE49-F238E27FC236}">
                <a16:creationId xmlns:a16="http://schemas.microsoft.com/office/drawing/2014/main" id="{C9F253C8-E7B6-3C6D-8223-9AD0A213EE05}"/>
              </a:ext>
            </a:extLst>
          </p:cNvPr>
          <p:cNvSpPr>
            <a:spLocks noGrp="1"/>
          </p:cNvSpPr>
          <p:nvPr>
            <p:ph idx="1"/>
          </p:nvPr>
        </p:nvSpPr>
        <p:spPr/>
        <p:txBody>
          <a:bodyPr>
            <a:normAutofit fontScale="92500" lnSpcReduction="20000"/>
          </a:bodyPr>
          <a:lstStyle/>
          <a:p>
            <a:r>
              <a:rPr lang="en-US" sz="2800"/>
              <a:t>A local planning authority can serve a TPO on tree(s) when it is expedient to do so.</a:t>
            </a:r>
          </a:p>
          <a:p>
            <a:r>
              <a:rPr lang="en-US" sz="2800"/>
              <a:t>Such trees need to:</a:t>
            </a:r>
          </a:p>
          <a:p>
            <a:pPr lvl="1"/>
            <a:r>
              <a:rPr lang="en-US"/>
              <a:t>Have a reasonable degree of future longevity</a:t>
            </a:r>
          </a:p>
          <a:p>
            <a:pPr lvl="1"/>
            <a:r>
              <a:rPr lang="en-US"/>
              <a:t>Be under threat to a greater or lesser extent</a:t>
            </a:r>
          </a:p>
          <a:p>
            <a:pPr lvl="1"/>
            <a:r>
              <a:rPr lang="en-US"/>
              <a:t>Be of notable public amenity value</a:t>
            </a:r>
          </a:p>
          <a:p>
            <a:r>
              <a:rPr lang="en-US" sz="2800"/>
              <a:t>TPOs can be served on individual trees, groups of trees, woodlands or areas of trees.</a:t>
            </a:r>
          </a:p>
          <a:p>
            <a:r>
              <a:rPr lang="en-US" sz="2800"/>
              <a:t>It is a criminal offence to lop, top, fell or otherwise destroy a tree protected by a TPO without first applying for and receiving consent from the local planning authority. </a:t>
            </a:r>
          </a:p>
          <a:p>
            <a:r>
              <a:rPr lang="en-US" sz="2800"/>
              <a:t>A local authority can permit, partially permit, or refuse an application.</a:t>
            </a:r>
          </a:p>
          <a:p>
            <a:endParaRPr lang="en-GB"/>
          </a:p>
        </p:txBody>
      </p:sp>
    </p:spTree>
    <p:extLst>
      <p:ext uri="{BB962C8B-B14F-4D97-AF65-F5344CB8AC3E}">
        <p14:creationId xmlns:p14="http://schemas.microsoft.com/office/powerpoint/2010/main" val="2425879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18490-995A-D205-DE9D-7D58761914D5}"/>
              </a:ext>
            </a:extLst>
          </p:cNvPr>
          <p:cNvSpPr>
            <a:spLocks noGrp="1"/>
          </p:cNvSpPr>
          <p:nvPr>
            <p:ph idx="1"/>
          </p:nvPr>
        </p:nvSpPr>
        <p:spPr>
          <a:xfrm>
            <a:off x="838200" y="667512"/>
            <a:ext cx="10515600" cy="5509451"/>
          </a:xfrm>
        </p:spPr>
        <p:txBody>
          <a:bodyPr vert="horz" lIns="91440" tIns="45720" rIns="91440" bIns="45720" rtlCol="0" anchor="t">
            <a:normAutofit/>
          </a:bodyPr>
          <a:lstStyle/>
          <a:p>
            <a:r>
              <a:rPr lang="en-US" sz="2200"/>
              <a:t>A refused application can be appealed to the Planning Inspectorate.</a:t>
            </a:r>
          </a:p>
          <a:p>
            <a:r>
              <a:rPr lang="en-US" sz="2200"/>
              <a:t>The local planning authority can be held liable for any costs directly arising from a refusal of consent for tree works.</a:t>
            </a:r>
            <a:endParaRPr lang="en-GB" sz="2200"/>
          </a:p>
          <a:p>
            <a:pPr marL="0" indent="0">
              <a:buNone/>
            </a:pPr>
            <a:r>
              <a:rPr lang="en-US" sz="2200"/>
              <a:t>Exemptions from need to apply:</a:t>
            </a:r>
          </a:p>
          <a:p>
            <a:r>
              <a:rPr lang="en-US" sz="2200"/>
              <a:t>If the tree is dead, or has deadwood (only dead wood may be removed)</a:t>
            </a:r>
          </a:p>
          <a:p>
            <a:r>
              <a:rPr lang="en-US" sz="2200"/>
              <a:t>If the tree is diseased.</a:t>
            </a:r>
          </a:p>
          <a:p>
            <a:r>
              <a:rPr lang="en-US" sz="2200"/>
              <a:t>If the tree is imminently dangerous.</a:t>
            </a:r>
          </a:p>
          <a:p>
            <a:r>
              <a:rPr lang="en-US" sz="2200"/>
              <a:t>To mitigate a legal nuisance.</a:t>
            </a:r>
          </a:p>
          <a:p>
            <a:pPr marL="0" indent="0">
              <a:buNone/>
            </a:pPr>
            <a:r>
              <a:rPr lang="en-US" sz="2200"/>
              <a:t>For these only 5 days written notice is required.</a:t>
            </a:r>
            <a:endParaRPr lang="en-GB" sz="2200"/>
          </a:p>
          <a:p>
            <a:pPr marL="0" indent="0">
              <a:buNone/>
            </a:pPr>
            <a:endParaRPr lang="en-GB" sz="2200"/>
          </a:p>
          <a:p>
            <a:pPr marL="0" indent="0">
              <a:buNone/>
            </a:pPr>
            <a:r>
              <a:rPr lang="en-GB" sz="2200"/>
              <a:t>There is a District wide review of all TPOs currently underway.</a:t>
            </a:r>
          </a:p>
          <a:p>
            <a:pPr marL="0" indent="0">
              <a:buNone/>
            </a:pPr>
            <a:r>
              <a:rPr lang="en-GB" sz="2200"/>
              <a:t>All TPOs can be viewed on our GIS mapping webpage and this is always live and up to date.</a:t>
            </a:r>
          </a:p>
        </p:txBody>
      </p:sp>
    </p:spTree>
    <p:extLst>
      <p:ext uri="{BB962C8B-B14F-4D97-AF65-F5344CB8AC3E}">
        <p14:creationId xmlns:p14="http://schemas.microsoft.com/office/powerpoint/2010/main" val="40669254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he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9129431_TF78853419_Win32.potx" id="{4B078287-5F8B-4412-8B56-22BABE512007}" vid="{40D3F4AB-D386-4158-AD50-2BEE84BA26E0}"/>
    </a:ext>
  </a:extLst>
</a:theme>
</file>

<file path=ppt/theme/theme3.xml><?xml version="1.0" encoding="utf-8"?>
<a:theme xmlns:a="http://schemas.openxmlformats.org/drawingml/2006/main" name="East Suffolk PowerPoint templat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ast Suffolk PowerPoint template" id="{3F66D8B9-C0AA-4FA0-9001-F628B3B83644}" vid="{D2BB09CA-8FA3-44D7-97C1-A4C0DB15B6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East Suffolk PowerPoint templat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ast Suffolk PowerPoint template" id="{3F66D8B9-C0AA-4FA0-9001-F628B3B83644}" vid="{D2BB09CA-8FA3-44D7-97C1-A4C0DB15B6E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AA94C3388BC84E933DC756484D1837" ma:contentTypeVersion="4" ma:contentTypeDescription="Create a new document." ma:contentTypeScope="" ma:versionID="019da76e6f9664d439ec301b83bdf6f6">
  <xsd:schema xmlns:xsd="http://www.w3.org/2001/XMLSchema" xmlns:xs="http://www.w3.org/2001/XMLSchema" xmlns:p="http://schemas.microsoft.com/office/2006/metadata/properties" xmlns:ns2="96e9a444-3da5-4b3e-9df3-5021dfb64d51" targetNamespace="http://schemas.microsoft.com/office/2006/metadata/properties" ma:root="true" ma:fieldsID="c34c2dc3da175a3c27213c8d97399287" ns2:_="">
    <xsd:import namespace="96e9a444-3da5-4b3e-9df3-5021dfb64d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e9a444-3da5-4b3e-9df3-5021dfb64d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541854-87B3-4953-A183-EF3BD285377B}">
  <ds:schemaRefs>
    <ds:schemaRef ds:uri="96e9a444-3da5-4b3e-9df3-5021dfb64d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BD12CB-42BE-443C-881F-85E6DC16B065}">
  <ds:schemaRefs>
    <ds:schemaRef ds:uri="96e9a444-3da5-4b3e-9df3-5021dfb64d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B9BFA2-1FA5-44A1-B975-10D6BF58EC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Application>Microsoft Office PowerPoint</Application>
  <PresentationFormat>Widescreen</PresentationFormat>
  <Slides>48</Slides>
  <Notes>8</Notes>
  <HiddenSlides>0</HiddenSlides>
  <ScaleCrop>false</ScaleCrop>
  <HeadingPairs>
    <vt:vector size="4" baseType="variant">
      <vt:variant>
        <vt:lpstr>Theme</vt:lpstr>
      </vt:variant>
      <vt:variant>
        <vt:i4>5</vt:i4>
      </vt:variant>
      <vt:variant>
        <vt:lpstr>Slide Titles</vt:lpstr>
      </vt:variant>
      <vt:variant>
        <vt:i4>48</vt:i4>
      </vt:variant>
    </vt:vector>
  </HeadingPairs>
  <TitlesOfParts>
    <vt:vector size="53" baseType="lpstr">
      <vt:lpstr>Frame</vt:lpstr>
      <vt:lpstr>Theme1</vt:lpstr>
      <vt:lpstr>East Suffolk PowerPoint template</vt:lpstr>
      <vt:lpstr>Office Theme</vt:lpstr>
      <vt:lpstr>1_East Suffolk PowerPoint template</vt:lpstr>
      <vt:lpstr>East Suffolk Council  Town &amp; Parish Forum  July 2025</vt:lpstr>
      <vt:lpstr>Town &amp; Parish Council Forum Agenda - July 2025</vt:lpstr>
      <vt:lpstr>PowerPoint Presentation</vt:lpstr>
      <vt:lpstr>EAST SUFFOLK PLANNING AND BUILDING CONTROL IN NUMBERS 2024</vt:lpstr>
      <vt:lpstr>EAST SUFFOLK TOWN AND PARISH FORUM JULY 2025</vt:lpstr>
      <vt:lpstr>An update and discussion on matters relating to trees and landscape in East Suffolk…</vt:lpstr>
      <vt:lpstr>Team Structure-</vt:lpstr>
      <vt:lpstr>TREE PRESERVATION ORDERS</vt:lpstr>
      <vt:lpstr>PowerPoint Presentation</vt:lpstr>
      <vt:lpstr>TREES IN CONSERVATION AREAS</vt:lpstr>
      <vt:lpstr>Other legislation-</vt:lpstr>
      <vt:lpstr>TREE STRATEGY</vt:lpstr>
      <vt:lpstr>TREE WARDENS</vt:lpstr>
      <vt:lpstr>LANDSCAPE CHARACTER</vt:lpstr>
      <vt:lpstr>PowerPoint Presentation</vt:lpstr>
      <vt:lpstr>LANDSCAPE MONITORING</vt:lpstr>
      <vt:lpstr>PowerPoint Presentation</vt:lpstr>
      <vt:lpstr>  Development Management   Joe Blackmore – Planning Manager  </vt:lpstr>
      <vt:lpstr>What are the Various Application Types?</vt:lpstr>
      <vt:lpstr>Which Application Types are Most Important for Towns and Parishes to Comment on?</vt:lpstr>
      <vt:lpstr>What are the Application Types Where the LPA Cannot Generally Consider Comments from TC/PCs?</vt:lpstr>
      <vt:lpstr>What are the Various Application Types?</vt:lpstr>
      <vt:lpstr>Questions for the DM Team?</vt:lpstr>
      <vt:lpstr>Planning Policy update</vt:lpstr>
      <vt:lpstr>Local Plan update</vt:lpstr>
      <vt:lpstr>Housing Land Supply</vt:lpstr>
      <vt:lpstr>Statement of Community Involvement review / questionnaire </vt:lpstr>
      <vt:lpstr>Neighbourhood Planning update</vt:lpstr>
      <vt:lpstr>Energy Projects</vt:lpstr>
      <vt:lpstr>ESC Energy Planning  Team   What is their role? </vt:lpstr>
      <vt:lpstr>PowerPoint Presentation</vt:lpstr>
      <vt:lpstr>Projects Overview</vt:lpstr>
      <vt:lpstr>Sea Link, National Grid Electricity Transmission (NGET)</vt:lpstr>
      <vt:lpstr>Sea Link  ESC Relevant Representation</vt:lpstr>
      <vt:lpstr>Sizewell C Project Overview</vt:lpstr>
      <vt:lpstr>Sizewell C  Overview</vt:lpstr>
      <vt:lpstr>Funding – Final Investment Decision, 22 July 2025</vt:lpstr>
      <vt:lpstr>Sizewell C   Site Updates</vt:lpstr>
      <vt:lpstr>Sizewell C   Site Updates</vt:lpstr>
      <vt:lpstr>PowerPoint Presentation</vt:lpstr>
      <vt:lpstr>PowerPoint Presentation</vt:lpstr>
      <vt:lpstr>PowerPoint Presentation</vt:lpstr>
      <vt:lpstr>PowerPoint Presentation</vt:lpstr>
      <vt:lpstr>PowerPoint Presentation</vt:lpstr>
      <vt:lpstr>PowerPoint Presentation</vt:lpstr>
      <vt:lpstr>Other Updates </vt:lpstr>
      <vt:lpstr>Energy Projects Links</vt:lpstr>
      <vt:lpstr>Any Questions?</vt:lpstr>
    </vt:vector>
  </TitlesOfParts>
  <Company>East Suffolk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Cankovic</dc:creator>
  <cp:revision>2</cp:revision>
  <dcterms:created xsi:type="dcterms:W3CDTF">2025-06-16T10:36:53Z</dcterms:created>
  <dcterms:modified xsi:type="dcterms:W3CDTF">2025-07-24T07:28:15Z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0x010100AAAA94C3388BC84E933DC756484D1837</vt:lpwstr>
  </property>
</Properties>
</file>